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  <p:sldMasterId id="2147483856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97470A-3C8A-447F-B015-6890A8407D7C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0066FF"/>
    <a:srgbClr val="33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A2852-6688-471C-A6D6-92E9F8E9707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01DE70-083A-4928-ADC6-BAABBB3D2100}">
      <dgm:prSet/>
      <dgm:spPr/>
      <dgm:t>
        <a:bodyPr/>
        <a:lstStyle/>
        <a:p>
          <a:r>
            <a:rPr lang="en-US"/>
            <a:t>This document contains the following sections:</a:t>
          </a:r>
        </a:p>
      </dgm:t>
    </dgm:pt>
    <dgm:pt modelId="{651DAB0C-2638-46FD-832C-3C6B1AFF3356}" type="parTrans" cxnId="{D9F80FD6-5696-46B3-9FBA-4B02F72F5CE2}">
      <dgm:prSet/>
      <dgm:spPr/>
      <dgm:t>
        <a:bodyPr/>
        <a:lstStyle/>
        <a:p>
          <a:endParaRPr lang="en-US"/>
        </a:p>
      </dgm:t>
    </dgm:pt>
    <dgm:pt modelId="{6EA13330-1FC5-4EAC-B196-2B8061FB20A9}" type="sibTrans" cxnId="{D9F80FD6-5696-46B3-9FBA-4B02F72F5CE2}">
      <dgm:prSet/>
      <dgm:spPr/>
      <dgm:t>
        <a:bodyPr/>
        <a:lstStyle/>
        <a:p>
          <a:endParaRPr lang="en-US"/>
        </a:p>
      </dgm:t>
    </dgm:pt>
    <dgm:pt modelId="{00E61F15-4DE8-4559-A97C-BE7B069DD862}">
      <dgm:prSet/>
      <dgm:spPr/>
      <dgm:t>
        <a:bodyPr/>
        <a:lstStyle/>
        <a:p>
          <a:r>
            <a:rPr lang="en-US"/>
            <a:t>Network Topology</a:t>
          </a:r>
        </a:p>
      </dgm:t>
    </dgm:pt>
    <dgm:pt modelId="{37AF7919-40E1-48A3-BBE4-0493B954BF54}" type="parTrans" cxnId="{F6ABBCBA-CC9E-4FF4-A10F-A53484A476B5}">
      <dgm:prSet/>
      <dgm:spPr/>
      <dgm:t>
        <a:bodyPr/>
        <a:lstStyle/>
        <a:p>
          <a:endParaRPr lang="en-US"/>
        </a:p>
      </dgm:t>
    </dgm:pt>
    <dgm:pt modelId="{EF63B329-99F6-4AB2-B581-866C1E7AACBD}" type="sibTrans" cxnId="{F6ABBCBA-CC9E-4FF4-A10F-A53484A476B5}">
      <dgm:prSet/>
      <dgm:spPr/>
      <dgm:t>
        <a:bodyPr/>
        <a:lstStyle/>
        <a:p>
          <a:endParaRPr lang="en-US"/>
        </a:p>
      </dgm:t>
    </dgm:pt>
    <dgm:pt modelId="{F9280757-4B67-4081-9837-D9A30F11AC9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Red Team: Security Assessment</a:t>
          </a:r>
        </a:p>
      </dgm:t>
    </dgm:pt>
    <dgm:pt modelId="{63FE7CBA-F4BE-4417-A6CF-D368B714DF11}" type="parTrans" cxnId="{5317549C-0AD9-4DE0-BCB9-868AB5E67487}">
      <dgm:prSet/>
      <dgm:spPr/>
      <dgm:t>
        <a:bodyPr/>
        <a:lstStyle/>
        <a:p>
          <a:endParaRPr lang="en-US"/>
        </a:p>
      </dgm:t>
    </dgm:pt>
    <dgm:pt modelId="{2CE23552-C282-4BF1-A842-649E0624726D}" type="sibTrans" cxnId="{5317549C-0AD9-4DE0-BCB9-868AB5E67487}">
      <dgm:prSet/>
      <dgm:spPr/>
      <dgm:t>
        <a:bodyPr/>
        <a:lstStyle/>
        <a:p>
          <a:endParaRPr lang="en-US"/>
        </a:p>
      </dgm:t>
    </dgm:pt>
    <dgm:pt modelId="{F30C7883-EDFB-4D28-B362-EB5E21530141}">
      <dgm:prSet/>
      <dgm:spPr/>
      <dgm:t>
        <a:bodyPr/>
        <a:lstStyle/>
        <a:p>
          <a:r>
            <a:rPr lang="en-US"/>
            <a:t>Blue Team: Log Analysis and Attack Characterization</a:t>
          </a:r>
        </a:p>
      </dgm:t>
    </dgm:pt>
    <dgm:pt modelId="{30631BED-2CA0-453D-B6FE-DF92A909274C}" type="parTrans" cxnId="{8239B33F-05EA-47F6-BBDE-658215DF05A9}">
      <dgm:prSet/>
      <dgm:spPr/>
      <dgm:t>
        <a:bodyPr/>
        <a:lstStyle/>
        <a:p>
          <a:endParaRPr lang="en-US"/>
        </a:p>
      </dgm:t>
    </dgm:pt>
    <dgm:pt modelId="{062FD20D-869A-4731-9FC1-A39512F137AF}" type="sibTrans" cxnId="{8239B33F-05EA-47F6-BBDE-658215DF05A9}">
      <dgm:prSet/>
      <dgm:spPr/>
      <dgm:t>
        <a:bodyPr/>
        <a:lstStyle/>
        <a:p>
          <a:endParaRPr lang="en-US"/>
        </a:p>
      </dgm:t>
    </dgm:pt>
    <dgm:pt modelId="{F7F898DB-8775-42E6-9544-6B8F01F07928}">
      <dgm:prSet/>
      <dgm:spPr/>
      <dgm:t>
        <a:bodyPr/>
        <a:lstStyle/>
        <a:p>
          <a:r>
            <a:rPr lang="en-US"/>
            <a:t>Hardening: Proposed Alarms and Mitigation Strategies</a:t>
          </a:r>
        </a:p>
      </dgm:t>
    </dgm:pt>
    <dgm:pt modelId="{D070DAE4-89A4-4B20-950F-71B9C56DEDB0}" type="parTrans" cxnId="{FA5EE99A-4153-48B3-9665-C223B2E67EF1}">
      <dgm:prSet/>
      <dgm:spPr/>
      <dgm:t>
        <a:bodyPr/>
        <a:lstStyle/>
        <a:p>
          <a:endParaRPr lang="en-US"/>
        </a:p>
      </dgm:t>
    </dgm:pt>
    <dgm:pt modelId="{0BBF7CE2-A635-42A2-B12F-E5CB950C5411}" type="sibTrans" cxnId="{FA5EE99A-4153-48B3-9665-C223B2E67EF1}">
      <dgm:prSet/>
      <dgm:spPr/>
      <dgm:t>
        <a:bodyPr/>
        <a:lstStyle/>
        <a:p>
          <a:endParaRPr lang="en-US"/>
        </a:p>
      </dgm:t>
    </dgm:pt>
    <dgm:pt modelId="{74F32651-D67A-470E-B6C6-F571BE769CE5}" type="pres">
      <dgm:prSet presAssocID="{E2FA2852-6688-471C-A6D6-92E9F8E97075}" presName="vert0" presStyleCnt="0">
        <dgm:presLayoutVars>
          <dgm:dir/>
          <dgm:animOne val="branch"/>
          <dgm:animLvl val="lvl"/>
        </dgm:presLayoutVars>
      </dgm:prSet>
      <dgm:spPr/>
    </dgm:pt>
    <dgm:pt modelId="{F853EEC2-9B19-40C8-AF78-7949B0CE8E43}" type="pres">
      <dgm:prSet presAssocID="{5201DE70-083A-4928-ADC6-BAABBB3D2100}" presName="thickLine" presStyleLbl="alignNode1" presStyleIdx="0" presStyleCnt="1"/>
      <dgm:spPr/>
    </dgm:pt>
    <dgm:pt modelId="{70DC77F5-135A-49E4-A1FB-9ABA96305C47}" type="pres">
      <dgm:prSet presAssocID="{5201DE70-083A-4928-ADC6-BAABBB3D2100}" presName="horz1" presStyleCnt="0"/>
      <dgm:spPr/>
    </dgm:pt>
    <dgm:pt modelId="{019835BF-75AF-4E06-AEE4-4CEDDF67D3BA}" type="pres">
      <dgm:prSet presAssocID="{5201DE70-083A-4928-ADC6-BAABBB3D2100}" presName="tx1" presStyleLbl="revTx" presStyleIdx="0" presStyleCnt="5"/>
      <dgm:spPr/>
    </dgm:pt>
    <dgm:pt modelId="{3B259A09-3131-429B-8574-23C5D7A198BF}" type="pres">
      <dgm:prSet presAssocID="{5201DE70-083A-4928-ADC6-BAABBB3D2100}" presName="vert1" presStyleCnt="0"/>
      <dgm:spPr/>
    </dgm:pt>
    <dgm:pt modelId="{86D04612-C378-43FB-8C03-A80EF9D19559}" type="pres">
      <dgm:prSet presAssocID="{00E61F15-4DE8-4559-A97C-BE7B069DD862}" presName="vertSpace2a" presStyleCnt="0"/>
      <dgm:spPr/>
    </dgm:pt>
    <dgm:pt modelId="{86756016-771F-41CD-9111-CFC54D654B66}" type="pres">
      <dgm:prSet presAssocID="{00E61F15-4DE8-4559-A97C-BE7B069DD862}" presName="horz2" presStyleCnt="0"/>
      <dgm:spPr/>
    </dgm:pt>
    <dgm:pt modelId="{604DA31D-6FF4-430C-8F01-8E73B5383257}" type="pres">
      <dgm:prSet presAssocID="{00E61F15-4DE8-4559-A97C-BE7B069DD862}" presName="horzSpace2" presStyleCnt="0"/>
      <dgm:spPr/>
    </dgm:pt>
    <dgm:pt modelId="{A9D2D084-FDA5-41D6-995C-642D89DB4536}" type="pres">
      <dgm:prSet presAssocID="{00E61F15-4DE8-4559-A97C-BE7B069DD862}" presName="tx2" presStyleLbl="revTx" presStyleIdx="1" presStyleCnt="5"/>
      <dgm:spPr/>
    </dgm:pt>
    <dgm:pt modelId="{D292A826-6547-42EC-8F44-46F2D49DC245}" type="pres">
      <dgm:prSet presAssocID="{00E61F15-4DE8-4559-A97C-BE7B069DD862}" presName="vert2" presStyleCnt="0"/>
      <dgm:spPr/>
    </dgm:pt>
    <dgm:pt modelId="{F9DB3F7D-4F41-45FA-913E-7B4776855786}" type="pres">
      <dgm:prSet presAssocID="{00E61F15-4DE8-4559-A97C-BE7B069DD862}" presName="thinLine2b" presStyleLbl="callout" presStyleIdx="0" presStyleCnt="4"/>
      <dgm:spPr/>
    </dgm:pt>
    <dgm:pt modelId="{DD66B0A7-8E43-46AA-B01C-C92EF6D124E6}" type="pres">
      <dgm:prSet presAssocID="{00E61F15-4DE8-4559-A97C-BE7B069DD862}" presName="vertSpace2b" presStyleCnt="0"/>
      <dgm:spPr/>
    </dgm:pt>
    <dgm:pt modelId="{670AF2C4-C685-44B4-A025-A44B367D91D0}" type="pres">
      <dgm:prSet presAssocID="{F9280757-4B67-4081-9837-D9A30F11AC99}" presName="horz2" presStyleCnt="0"/>
      <dgm:spPr/>
    </dgm:pt>
    <dgm:pt modelId="{6490D1B6-66ED-4AD6-8804-8E7EB704057C}" type="pres">
      <dgm:prSet presAssocID="{F9280757-4B67-4081-9837-D9A30F11AC99}" presName="horzSpace2" presStyleCnt="0"/>
      <dgm:spPr/>
    </dgm:pt>
    <dgm:pt modelId="{AE182F7B-8F5C-4EFC-8220-CEB618AAD577}" type="pres">
      <dgm:prSet presAssocID="{F9280757-4B67-4081-9837-D9A30F11AC99}" presName="tx2" presStyleLbl="revTx" presStyleIdx="2" presStyleCnt="5"/>
      <dgm:spPr/>
    </dgm:pt>
    <dgm:pt modelId="{937570B3-A827-4BC2-8747-DEE6C396D5EA}" type="pres">
      <dgm:prSet presAssocID="{F9280757-4B67-4081-9837-D9A30F11AC99}" presName="vert2" presStyleCnt="0"/>
      <dgm:spPr/>
    </dgm:pt>
    <dgm:pt modelId="{6ACA627A-6BF6-4002-AC2F-05E268B45019}" type="pres">
      <dgm:prSet presAssocID="{F9280757-4B67-4081-9837-D9A30F11AC99}" presName="thinLine2b" presStyleLbl="callout" presStyleIdx="1" presStyleCnt="4"/>
      <dgm:spPr/>
    </dgm:pt>
    <dgm:pt modelId="{6747D8B4-69D4-4FC1-9A12-0FF59645AC17}" type="pres">
      <dgm:prSet presAssocID="{F9280757-4B67-4081-9837-D9A30F11AC99}" presName="vertSpace2b" presStyleCnt="0"/>
      <dgm:spPr/>
    </dgm:pt>
    <dgm:pt modelId="{C00DCABA-2B37-46D7-9EA6-D8D26FA4C49C}" type="pres">
      <dgm:prSet presAssocID="{F30C7883-EDFB-4D28-B362-EB5E21530141}" presName="horz2" presStyleCnt="0"/>
      <dgm:spPr/>
    </dgm:pt>
    <dgm:pt modelId="{BB0BA3B1-ED17-4273-941B-569D9D3CDDD4}" type="pres">
      <dgm:prSet presAssocID="{F30C7883-EDFB-4D28-B362-EB5E21530141}" presName="horzSpace2" presStyleCnt="0"/>
      <dgm:spPr/>
    </dgm:pt>
    <dgm:pt modelId="{B9C0C2F5-AC7A-4D42-9493-2740488D3D0A}" type="pres">
      <dgm:prSet presAssocID="{F30C7883-EDFB-4D28-B362-EB5E21530141}" presName="tx2" presStyleLbl="revTx" presStyleIdx="3" presStyleCnt="5"/>
      <dgm:spPr/>
    </dgm:pt>
    <dgm:pt modelId="{41365996-8CEC-4A3F-9437-A5F7BD569D91}" type="pres">
      <dgm:prSet presAssocID="{F30C7883-EDFB-4D28-B362-EB5E21530141}" presName="vert2" presStyleCnt="0"/>
      <dgm:spPr/>
    </dgm:pt>
    <dgm:pt modelId="{183E79C8-0A9D-4CC3-B6C7-65C1DF04600D}" type="pres">
      <dgm:prSet presAssocID="{F30C7883-EDFB-4D28-B362-EB5E21530141}" presName="thinLine2b" presStyleLbl="callout" presStyleIdx="2" presStyleCnt="4"/>
      <dgm:spPr/>
    </dgm:pt>
    <dgm:pt modelId="{A23F74AC-F93E-40AD-8948-B17DB2094EDA}" type="pres">
      <dgm:prSet presAssocID="{F30C7883-EDFB-4D28-B362-EB5E21530141}" presName="vertSpace2b" presStyleCnt="0"/>
      <dgm:spPr/>
    </dgm:pt>
    <dgm:pt modelId="{B6E7210E-9333-4ECC-B188-89BDC20B0FA6}" type="pres">
      <dgm:prSet presAssocID="{F7F898DB-8775-42E6-9544-6B8F01F07928}" presName="horz2" presStyleCnt="0"/>
      <dgm:spPr/>
    </dgm:pt>
    <dgm:pt modelId="{634DEFF2-551A-4CC2-B51E-7AA57F3A9AE0}" type="pres">
      <dgm:prSet presAssocID="{F7F898DB-8775-42E6-9544-6B8F01F07928}" presName="horzSpace2" presStyleCnt="0"/>
      <dgm:spPr/>
    </dgm:pt>
    <dgm:pt modelId="{2E7ED8B9-D369-4706-914B-4B3B4E834850}" type="pres">
      <dgm:prSet presAssocID="{F7F898DB-8775-42E6-9544-6B8F01F07928}" presName="tx2" presStyleLbl="revTx" presStyleIdx="4" presStyleCnt="5"/>
      <dgm:spPr/>
    </dgm:pt>
    <dgm:pt modelId="{18CD0FAA-F7C9-4479-A6CA-EB8BCBBCDAD7}" type="pres">
      <dgm:prSet presAssocID="{F7F898DB-8775-42E6-9544-6B8F01F07928}" presName="vert2" presStyleCnt="0"/>
      <dgm:spPr/>
    </dgm:pt>
    <dgm:pt modelId="{E5367FFD-EA3D-4437-9D6C-1A64FB8A4573}" type="pres">
      <dgm:prSet presAssocID="{F7F898DB-8775-42E6-9544-6B8F01F07928}" presName="thinLine2b" presStyleLbl="callout" presStyleIdx="3" presStyleCnt="4"/>
      <dgm:spPr/>
    </dgm:pt>
    <dgm:pt modelId="{A8352DEA-84FE-45E9-B6FB-28AC433F337C}" type="pres">
      <dgm:prSet presAssocID="{F7F898DB-8775-42E6-9544-6B8F01F07928}" presName="vertSpace2b" presStyleCnt="0"/>
      <dgm:spPr/>
    </dgm:pt>
  </dgm:ptLst>
  <dgm:cxnLst>
    <dgm:cxn modelId="{1E87BE0F-652E-408E-9010-8A828832D990}" type="presOf" srcId="{E2FA2852-6688-471C-A6D6-92E9F8E97075}" destId="{74F32651-D67A-470E-B6C6-F571BE769CE5}" srcOrd="0" destOrd="0" presId="urn:microsoft.com/office/officeart/2008/layout/LinedList"/>
    <dgm:cxn modelId="{42997322-C678-40FF-AE40-0A47B1D79468}" type="presOf" srcId="{00E61F15-4DE8-4559-A97C-BE7B069DD862}" destId="{A9D2D084-FDA5-41D6-995C-642D89DB4536}" srcOrd="0" destOrd="0" presId="urn:microsoft.com/office/officeart/2008/layout/LinedList"/>
    <dgm:cxn modelId="{8239B33F-05EA-47F6-BBDE-658215DF05A9}" srcId="{5201DE70-083A-4928-ADC6-BAABBB3D2100}" destId="{F30C7883-EDFB-4D28-B362-EB5E21530141}" srcOrd="2" destOrd="0" parTransId="{30631BED-2CA0-453D-B6FE-DF92A909274C}" sibTransId="{062FD20D-869A-4731-9FC1-A39512F137AF}"/>
    <dgm:cxn modelId="{7BCA0172-FA0A-4BD4-9BDC-1F2C6E61B3FB}" type="presOf" srcId="{F7F898DB-8775-42E6-9544-6B8F01F07928}" destId="{2E7ED8B9-D369-4706-914B-4B3B4E834850}" srcOrd="0" destOrd="0" presId="urn:microsoft.com/office/officeart/2008/layout/LinedList"/>
    <dgm:cxn modelId="{0D5F3E82-701E-45EC-B5A6-AFAE5BD3F394}" type="presOf" srcId="{F9280757-4B67-4081-9837-D9A30F11AC99}" destId="{AE182F7B-8F5C-4EFC-8220-CEB618AAD577}" srcOrd="0" destOrd="0" presId="urn:microsoft.com/office/officeart/2008/layout/LinedList"/>
    <dgm:cxn modelId="{70B2A393-9E38-489C-91DA-3A22A4C25194}" type="presOf" srcId="{5201DE70-083A-4928-ADC6-BAABBB3D2100}" destId="{019835BF-75AF-4E06-AEE4-4CEDDF67D3BA}" srcOrd="0" destOrd="0" presId="urn:microsoft.com/office/officeart/2008/layout/LinedList"/>
    <dgm:cxn modelId="{FA5EE99A-4153-48B3-9665-C223B2E67EF1}" srcId="{5201DE70-083A-4928-ADC6-BAABBB3D2100}" destId="{F7F898DB-8775-42E6-9544-6B8F01F07928}" srcOrd="3" destOrd="0" parTransId="{D070DAE4-89A4-4B20-950F-71B9C56DEDB0}" sibTransId="{0BBF7CE2-A635-42A2-B12F-E5CB950C5411}"/>
    <dgm:cxn modelId="{5317549C-0AD9-4DE0-BCB9-868AB5E67487}" srcId="{5201DE70-083A-4928-ADC6-BAABBB3D2100}" destId="{F9280757-4B67-4081-9837-D9A30F11AC99}" srcOrd="1" destOrd="0" parTransId="{63FE7CBA-F4BE-4417-A6CF-D368B714DF11}" sibTransId="{2CE23552-C282-4BF1-A842-649E0624726D}"/>
    <dgm:cxn modelId="{F6ABBCBA-CC9E-4FF4-A10F-A53484A476B5}" srcId="{5201DE70-083A-4928-ADC6-BAABBB3D2100}" destId="{00E61F15-4DE8-4559-A97C-BE7B069DD862}" srcOrd="0" destOrd="0" parTransId="{37AF7919-40E1-48A3-BBE4-0493B954BF54}" sibTransId="{EF63B329-99F6-4AB2-B581-866C1E7AACBD}"/>
    <dgm:cxn modelId="{D9F80FD6-5696-46B3-9FBA-4B02F72F5CE2}" srcId="{E2FA2852-6688-471C-A6D6-92E9F8E97075}" destId="{5201DE70-083A-4928-ADC6-BAABBB3D2100}" srcOrd="0" destOrd="0" parTransId="{651DAB0C-2638-46FD-832C-3C6B1AFF3356}" sibTransId="{6EA13330-1FC5-4EAC-B196-2B8061FB20A9}"/>
    <dgm:cxn modelId="{1AD6F5DD-BD70-4423-881C-C72FC1863CFF}" type="presOf" srcId="{F30C7883-EDFB-4D28-B362-EB5E21530141}" destId="{B9C0C2F5-AC7A-4D42-9493-2740488D3D0A}" srcOrd="0" destOrd="0" presId="urn:microsoft.com/office/officeart/2008/layout/LinedList"/>
    <dgm:cxn modelId="{928C22B6-1E93-4E70-B412-70CE43F672EC}" type="presParOf" srcId="{74F32651-D67A-470E-B6C6-F571BE769CE5}" destId="{F853EEC2-9B19-40C8-AF78-7949B0CE8E43}" srcOrd="0" destOrd="0" presId="urn:microsoft.com/office/officeart/2008/layout/LinedList"/>
    <dgm:cxn modelId="{AE80A902-63E9-4F72-8FC0-4F76C798DA8A}" type="presParOf" srcId="{74F32651-D67A-470E-B6C6-F571BE769CE5}" destId="{70DC77F5-135A-49E4-A1FB-9ABA96305C47}" srcOrd="1" destOrd="0" presId="urn:microsoft.com/office/officeart/2008/layout/LinedList"/>
    <dgm:cxn modelId="{E79B4F78-A0D5-46F8-B42B-E901A9E99FD6}" type="presParOf" srcId="{70DC77F5-135A-49E4-A1FB-9ABA96305C47}" destId="{019835BF-75AF-4E06-AEE4-4CEDDF67D3BA}" srcOrd="0" destOrd="0" presId="urn:microsoft.com/office/officeart/2008/layout/LinedList"/>
    <dgm:cxn modelId="{C4BCD7B2-6634-4D20-9E54-DF417085D73E}" type="presParOf" srcId="{70DC77F5-135A-49E4-A1FB-9ABA96305C47}" destId="{3B259A09-3131-429B-8574-23C5D7A198BF}" srcOrd="1" destOrd="0" presId="urn:microsoft.com/office/officeart/2008/layout/LinedList"/>
    <dgm:cxn modelId="{E355DAE4-FA9E-41DB-8987-2B784FBE95C2}" type="presParOf" srcId="{3B259A09-3131-429B-8574-23C5D7A198BF}" destId="{86D04612-C378-43FB-8C03-A80EF9D19559}" srcOrd="0" destOrd="0" presId="urn:microsoft.com/office/officeart/2008/layout/LinedList"/>
    <dgm:cxn modelId="{31FBA896-F422-4CCC-B2E9-4218692ACFF5}" type="presParOf" srcId="{3B259A09-3131-429B-8574-23C5D7A198BF}" destId="{86756016-771F-41CD-9111-CFC54D654B66}" srcOrd="1" destOrd="0" presId="urn:microsoft.com/office/officeart/2008/layout/LinedList"/>
    <dgm:cxn modelId="{013FFC95-7CEB-4455-8558-18A1A47D06EC}" type="presParOf" srcId="{86756016-771F-41CD-9111-CFC54D654B66}" destId="{604DA31D-6FF4-430C-8F01-8E73B5383257}" srcOrd="0" destOrd="0" presId="urn:microsoft.com/office/officeart/2008/layout/LinedList"/>
    <dgm:cxn modelId="{BA559534-86A2-42C8-8E3A-3CEC3E254D20}" type="presParOf" srcId="{86756016-771F-41CD-9111-CFC54D654B66}" destId="{A9D2D084-FDA5-41D6-995C-642D89DB4536}" srcOrd="1" destOrd="0" presId="urn:microsoft.com/office/officeart/2008/layout/LinedList"/>
    <dgm:cxn modelId="{5C0B47D9-AC06-4251-9FA1-F2B44FB4404F}" type="presParOf" srcId="{86756016-771F-41CD-9111-CFC54D654B66}" destId="{D292A826-6547-42EC-8F44-46F2D49DC245}" srcOrd="2" destOrd="0" presId="urn:microsoft.com/office/officeart/2008/layout/LinedList"/>
    <dgm:cxn modelId="{7AE21575-6D9E-4961-99F7-BDCE9FF23E23}" type="presParOf" srcId="{3B259A09-3131-429B-8574-23C5D7A198BF}" destId="{F9DB3F7D-4F41-45FA-913E-7B4776855786}" srcOrd="2" destOrd="0" presId="urn:microsoft.com/office/officeart/2008/layout/LinedList"/>
    <dgm:cxn modelId="{989740B7-0382-4976-9BD8-EE95BE460CAD}" type="presParOf" srcId="{3B259A09-3131-429B-8574-23C5D7A198BF}" destId="{DD66B0A7-8E43-46AA-B01C-C92EF6D124E6}" srcOrd="3" destOrd="0" presId="urn:microsoft.com/office/officeart/2008/layout/LinedList"/>
    <dgm:cxn modelId="{39A192A7-120F-4D4A-87DF-5C5D6B5718FC}" type="presParOf" srcId="{3B259A09-3131-429B-8574-23C5D7A198BF}" destId="{670AF2C4-C685-44B4-A025-A44B367D91D0}" srcOrd="4" destOrd="0" presId="urn:microsoft.com/office/officeart/2008/layout/LinedList"/>
    <dgm:cxn modelId="{D80B9605-2708-49BD-BBEF-D884D16C907A}" type="presParOf" srcId="{670AF2C4-C685-44B4-A025-A44B367D91D0}" destId="{6490D1B6-66ED-4AD6-8804-8E7EB704057C}" srcOrd="0" destOrd="0" presId="urn:microsoft.com/office/officeart/2008/layout/LinedList"/>
    <dgm:cxn modelId="{C2C2D50D-A88C-43A9-A225-94499554E4B6}" type="presParOf" srcId="{670AF2C4-C685-44B4-A025-A44B367D91D0}" destId="{AE182F7B-8F5C-4EFC-8220-CEB618AAD577}" srcOrd="1" destOrd="0" presId="urn:microsoft.com/office/officeart/2008/layout/LinedList"/>
    <dgm:cxn modelId="{F10806AF-BC84-4E5D-B3A2-0D88ADF93594}" type="presParOf" srcId="{670AF2C4-C685-44B4-A025-A44B367D91D0}" destId="{937570B3-A827-4BC2-8747-DEE6C396D5EA}" srcOrd="2" destOrd="0" presId="urn:microsoft.com/office/officeart/2008/layout/LinedList"/>
    <dgm:cxn modelId="{840C1340-7224-4007-96FA-891FD980D91D}" type="presParOf" srcId="{3B259A09-3131-429B-8574-23C5D7A198BF}" destId="{6ACA627A-6BF6-4002-AC2F-05E268B45019}" srcOrd="5" destOrd="0" presId="urn:microsoft.com/office/officeart/2008/layout/LinedList"/>
    <dgm:cxn modelId="{A592AB0D-E7D9-465F-BF2C-F050658AC00C}" type="presParOf" srcId="{3B259A09-3131-429B-8574-23C5D7A198BF}" destId="{6747D8B4-69D4-4FC1-9A12-0FF59645AC17}" srcOrd="6" destOrd="0" presId="urn:microsoft.com/office/officeart/2008/layout/LinedList"/>
    <dgm:cxn modelId="{F2F5A2D1-D712-406F-81C0-463D5688DAAB}" type="presParOf" srcId="{3B259A09-3131-429B-8574-23C5D7A198BF}" destId="{C00DCABA-2B37-46D7-9EA6-D8D26FA4C49C}" srcOrd="7" destOrd="0" presId="urn:microsoft.com/office/officeart/2008/layout/LinedList"/>
    <dgm:cxn modelId="{CD51BDC1-E5F1-4E34-96DF-652FE92E958C}" type="presParOf" srcId="{C00DCABA-2B37-46D7-9EA6-D8D26FA4C49C}" destId="{BB0BA3B1-ED17-4273-941B-569D9D3CDDD4}" srcOrd="0" destOrd="0" presId="urn:microsoft.com/office/officeart/2008/layout/LinedList"/>
    <dgm:cxn modelId="{6A4F745B-12B8-4AE5-B2A4-CD1CEECD8459}" type="presParOf" srcId="{C00DCABA-2B37-46D7-9EA6-D8D26FA4C49C}" destId="{B9C0C2F5-AC7A-4D42-9493-2740488D3D0A}" srcOrd="1" destOrd="0" presId="urn:microsoft.com/office/officeart/2008/layout/LinedList"/>
    <dgm:cxn modelId="{CC7BEBA2-DB45-4E01-9E6F-B06B4F66CCBD}" type="presParOf" srcId="{C00DCABA-2B37-46D7-9EA6-D8D26FA4C49C}" destId="{41365996-8CEC-4A3F-9437-A5F7BD569D91}" srcOrd="2" destOrd="0" presId="urn:microsoft.com/office/officeart/2008/layout/LinedList"/>
    <dgm:cxn modelId="{44C5130E-DA14-4F63-9C28-E4786115AE2B}" type="presParOf" srcId="{3B259A09-3131-429B-8574-23C5D7A198BF}" destId="{183E79C8-0A9D-4CC3-B6C7-65C1DF04600D}" srcOrd="8" destOrd="0" presId="urn:microsoft.com/office/officeart/2008/layout/LinedList"/>
    <dgm:cxn modelId="{5349371B-B48C-44CE-8434-1CD51065A48A}" type="presParOf" srcId="{3B259A09-3131-429B-8574-23C5D7A198BF}" destId="{A23F74AC-F93E-40AD-8948-B17DB2094EDA}" srcOrd="9" destOrd="0" presId="urn:microsoft.com/office/officeart/2008/layout/LinedList"/>
    <dgm:cxn modelId="{B1E2D04C-EFA0-4670-A44B-B5BE99425EFD}" type="presParOf" srcId="{3B259A09-3131-429B-8574-23C5D7A198BF}" destId="{B6E7210E-9333-4ECC-B188-89BDC20B0FA6}" srcOrd="10" destOrd="0" presId="urn:microsoft.com/office/officeart/2008/layout/LinedList"/>
    <dgm:cxn modelId="{0FC4244C-B649-4B6D-A403-89ECE45FB6AD}" type="presParOf" srcId="{B6E7210E-9333-4ECC-B188-89BDC20B0FA6}" destId="{634DEFF2-551A-4CC2-B51E-7AA57F3A9AE0}" srcOrd="0" destOrd="0" presId="urn:microsoft.com/office/officeart/2008/layout/LinedList"/>
    <dgm:cxn modelId="{85DA1E30-BC4E-4D47-A0B8-375CB7E0BA14}" type="presParOf" srcId="{B6E7210E-9333-4ECC-B188-89BDC20B0FA6}" destId="{2E7ED8B9-D369-4706-914B-4B3B4E834850}" srcOrd="1" destOrd="0" presId="urn:microsoft.com/office/officeart/2008/layout/LinedList"/>
    <dgm:cxn modelId="{90AA4B4F-44E7-4A3E-97FE-AF1D4CA91A7C}" type="presParOf" srcId="{B6E7210E-9333-4ECC-B188-89BDC20B0FA6}" destId="{18CD0FAA-F7C9-4479-A6CA-EB8BCBBCDAD7}" srcOrd="2" destOrd="0" presId="urn:microsoft.com/office/officeart/2008/layout/LinedList"/>
    <dgm:cxn modelId="{8404371E-3344-468B-8E90-0A6A874659AD}" type="presParOf" srcId="{3B259A09-3131-429B-8574-23C5D7A198BF}" destId="{E5367FFD-EA3D-4437-9D6C-1A64FB8A4573}" srcOrd="11" destOrd="0" presId="urn:microsoft.com/office/officeart/2008/layout/LinedList"/>
    <dgm:cxn modelId="{26B0E93F-B208-4E97-BE33-A965A601E0A9}" type="presParOf" srcId="{3B259A09-3131-429B-8574-23C5D7A198BF}" destId="{A8352DEA-84FE-45E9-B6FB-28AC433F337C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9E7F6D-852E-4EB4-A837-FFB3DC07EEEE}" type="doc">
      <dgm:prSet loTypeId="urn:microsoft.com/office/officeart/2005/8/layout/process4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B4A0ED-3A0F-40F7-BBAF-F0C700AB1F70}">
      <dgm:prSet/>
      <dgm:spPr/>
      <dgm:t>
        <a:bodyPr/>
        <a:lstStyle/>
        <a:p>
          <a:r>
            <a:rPr lang="en-US"/>
            <a:t>Port Scan Occurrence:</a:t>
          </a:r>
        </a:p>
      </dgm:t>
    </dgm:pt>
    <dgm:pt modelId="{00D8F142-2CF0-4D51-B5B4-E73B0194A96B}" type="parTrans" cxnId="{E25AB20D-32DA-4CF2-9235-49FADBD6D34F}">
      <dgm:prSet/>
      <dgm:spPr/>
      <dgm:t>
        <a:bodyPr/>
        <a:lstStyle/>
        <a:p>
          <a:endParaRPr lang="en-US"/>
        </a:p>
      </dgm:t>
    </dgm:pt>
    <dgm:pt modelId="{1AAAA434-A29D-4804-BA38-30A951E47C95}" type="sibTrans" cxnId="{E25AB20D-32DA-4CF2-9235-49FADBD6D34F}">
      <dgm:prSet/>
      <dgm:spPr/>
      <dgm:t>
        <a:bodyPr/>
        <a:lstStyle/>
        <a:p>
          <a:endParaRPr lang="en-US"/>
        </a:p>
      </dgm:t>
    </dgm:pt>
    <dgm:pt modelId="{76F726F1-EB4A-40FC-A76F-B22609594588}">
      <dgm:prSet/>
      <dgm:spPr/>
      <dgm:t>
        <a:bodyPr/>
        <a:lstStyle/>
        <a:p>
          <a:r>
            <a:rPr lang="en-US"/>
            <a:t>11/6/21 – 12:00</a:t>
          </a:r>
        </a:p>
      </dgm:t>
    </dgm:pt>
    <dgm:pt modelId="{2ABC03F2-17E2-4765-96F2-9B21A3043B75}" type="parTrans" cxnId="{EE9C127B-10F1-4322-B0B7-2AB8DF5EA913}">
      <dgm:prSet/>
      <dgm:spPr/>
      <dgm:t>
        <a:bodyPr/>
        <a:lstStyle/>
        <a:p>
          <a:endParaRPr lang="en-US"/>
        </a:p>
      </dgm:t>
    </dgm:pt>
    <dgm:pt modelId="{9D6CA6FD-4CE3-41E0-AAAB-E98B95B55678}" type="sibTrans" cxnId="{EE9C127B-10F1-4322-B0B7-2AB8DF5EA913}">
      <dgm:prSet/>
      <dgm:spPr/>
      <dgm:t>
        <a:bodyPr/>
        <a:lstStyle/>
        <a:p>
          <a:endParaRPr lang="en-US"/>
        </a:p>
      </dgm:t>
    </dgm:pt>
    <dgm:pt modelId="{0BDEAA7F-39E1-42B6-A86F-F21BBEE3495E}">
      <dgm:prSet/>
      <dgm:spPr/>
      <dgm:t>
        <a:bodyPr/>
        <a:lstStyle/>
        <a:p>
          <a:r>
            <a:rPr lang="en-US"/>
            <a:t>39,637 packets were sent at this time from source IP 192.168.1.90.</a:t>
          </a:r>
        </a:p>
      </dgm:t>
    </dgm:pt>
    <dgm:pt modelId="{13C786A4-D63B-43DA-8EA3-2515254EF493}" type="parTrans" cxnId="{2FA45AB4-3A38-4AD8-9C87-48858699AED8}">
      <dgm:prSet/>
      <dgm:spPr/>
      <dgm:t>
        <a:bodyPr/>
        <a:lstStyle/>
        <a:p>
          <a:endParaRPr lang="en-US"/>
        </a:p>
      </dgm:t>
    </dgm:pt>
    <dgm:pt modelId="{54B95D95-18AF-4B3D-898C-92412D305B26}" type="sibTrans" cxnId="{2FA45AB4-3A38-4AD8-9C87-48858699AED8}">
      <dgm:prSet/>
      <dgm:spPr/>
      <dgm:t>
        <a:bodyPr/>
        <a:lstStyle/>
        <a:p>
          <a:endParaRPr lang="en-US"/>
        </a:p>
      </dgm:t>
    </dgm:pt>
    <dgm:pt modelId="{02F673B0-42DC-4164-B49C-9E50CB5B9B84}">
      <dgm:prSet/>
      <dgm:spPr/>
      <dgm:t>
        <a:bodyPr/>
        <a:lstStyle/>
        <a:p>
          <a:r>
            <a:rPr lang="en-US"/>
            <a:t>This sudden spike in HTTP traffic would indicate the time of the port scan.</a:t>
          </a:r>
        </a:p>
      </dgm:t>
    </dgm:pt>
    <dgm:pt modelId="{C333FD4E-B70A-4475-A230-FBA1B4D95E4A}" type="parTrans" cxnId="{A36FBCD0-37D1-4058-90B1-26E7758FDB73}">
      <dgm:prSet/>
      <dgm:spPr/>
      <dgm:t>
        <a:bodyPr/>
        <a:lstStyle/>
        <a:p>
          <a:endParaRPr lang="en-US"/>
        </a:p>
      </dgm:t>
    </dgm:pt>
    <dgm:pt modelId="{841F548E-6E00-4427-A65A-2ACC0C0541F1}" type="sibTrans" cxnId="{A36FBCD0-37D1-4058-90B1-26E7758FDB73}">
      <dgm:prSet/>
      <dgm:spPr/>
      <dgm:t>
        <a:bodyPr/>
        <a:lstStyle/>
        <a:p>
          <a:endParaRPr lang="en-US"/>
        </a:p>
      </dgm:t>
    </dgm:pt>
    <dgm:pt modelId="{566A20B2-87F1-451D-91D0-DF92280E6971}" type="pres">
      <dgm:prSet presAssocID="{709E7F6D-852E-4EB4-A837-FFB3DC07EEEE}" presName="Name0" presStyleCnt="0">
        <dgm:presLayoutVars>
          <dgm:dir/>
          <dgm:animLvl val="lvl"/>
          <dgm:resizeHandles val="exact"/>
        </dgm:presLayoutVars>
      </dgm:prSet>
      <dgm:spPr/>
    </dgm:pt>
    <dgm:pt modelId="{C011AEAC-C626-416B-862B-AD178FDA6DC9}" type="pres">
      <dgm:prSet presAssocID="{02F673B0-42DC-4164-B49C-9E50CB5B9B84}" presName="boxAndChildren" presStyleCnt="0"/>
      <dgm:spPr/>
    </dgm:pt>
    <dgm:pt modelId="{BC9BCC98-7F98-47C2-A468-7D88CE94AB9E}" type="pres">
      <dgm:prSet presAssocID="{02F673B0-42DC-4164-B49C-9E50CB5B9B84}" presName="parentTextBox" presStyleLbl="node1" presStyleIdx="0" presStyleCnt="3"/>
      <dgm:spPr/>
    </dgm:pt>
    <dgm:pt modelId="{C316ED99-6DA9-4E53-B73C-139BF01137EA}" type="pres">
      <dgm:prSet presAssocID="{54B95D95-18AF-4B3D-898C-92412D305B26}" presName="sp" presStyleCnt="0"/>
      <dgm:spPr/>
    </dgm:pt>
    <dgm:pt modelId="{AFC3E859-AC5A-4E4C-AFF3-CA04FD6EA7DE}" type="pres">
      <dgm:prSet presAssocID="{0BDEAA7F-39E1-42B6-A86F-F21BBEE3495E}" presName="arrowAndChildren" presStyleCnt="0"/>
      <dgm:spPr/>
    </dgm:pt>
    <dgm:pt modelId="{E3884246-6D1E-4955-9035-1C60D2909CD5}" type="pres">
      <dgm:prSet presAssocID="{0BDEAA7F-39E1-42B6-A86F-F21BBEE3495E}" presName="parentTextArrow" presStyleLbl="node1" presStyleIdx="1" presStyleCnt="3"/>
      <dgm:spPr/>
    </dgm:pt>
    <dgm:pt modelId="{78BB31D9-4F17-4CA4-863A-0D14C97DFA6C}" type="pres">
      <dgm:prSet presAssocID="{1AAAA434-A29D-4804-BA38-30A951E47C95}" presName="sp" presStyleCnt="0"/>
      <dgm:spPr/>
    </dgm:pt>
    <dgm:pt modelId="{1B5C0F90-200C-4598-B925-FC2C2A267AFD}" type="pres">
      <dgm:prSet presAssocID="{88B4A0ED-3A0F-40F7-BBAF-F0C700AB1F70}" presName="arrowAndChildren" presStyleCnt="0"/>
      <dgm:spPr/>
    </dgm:pt>
    <dgm:pt modelId="{6D230146-DFF4-45F8-9C26-B74B0A489A02}" type="pres">
      <dgm:prSet presAssocID="{88B4A0ED-3A0F-40F7-BBAF-F0C700AB1F70}" presName="parentTextArrow" presStyleLbl="node1" presStyleIdx="1" presStyleCnt="3"/>
      <dgm:spPr/>
    </dgm:pt>
    <dgm:pt modelId="{B8F109B4-3B85-49B0-8759-C891472FDE02}" type="pres">
      <dgm:prSet presAssocID="{88B4A0ED-3A0F-40F7-BBAF-F0C700AB1F70}" presName="arrow" presStyleLbl="node1" presStyleIdx="2" presStyleCnt="3"/>
      <dgm:spPr/>
    </dgm:pt>
    <dgm:pt modelId="{A782201C-5F0C-4861-8D05-484D2A3AB9BB}" type="pres">
      <dgm:prSet presAssocID="{88B4A0ED-3A0F-40F7-BBAF-F0C700AB1F70}" presName="descendantArrow" presStyleCnt="0"/>
      <dgm:spPr/>
    </dgm:pt>
    <dgm:pt modelId="{7A8E50F2-D305-4A73-B589-848F1075ED92}" type="pres">
      <dgm:prSet presAssocID="{76F726F1-EB4A-40FC-A76F-B22609594588}" presName="childTextArrow" presStyleLbl="fgAccFollowNode1" presStyleIdx="0" presStyleCnt="1">
        <dgm:presLayoutVars>
          <dgm:bulletEnabled val="1"/>
        </dgm:presLayoutVars>
      </dgm:prSet>
      <dgm:spPr/>
    </dgm:pt>
  </dgm:ptLst>
  <dgm:cxnLst>
    <dgm:cxn modelId="{E25AB20D-32DA-4CF2-9235-49FADBD6D34F}" srcId="{709E7F6D-852E-4EB4-A837-FFB3DC07EEEE}" destId="{88B4A0ED-3A0F-40F7-BBAF-F0C700AB1F70}" srcOrd="0" destOrd="0" parTransId="{00D8F142-2CF0-4D51-B5B4-E73B0194A96B}" sibTransId="{1AAAA434-A29D-4804-BA38-30A951E47C95}"/>
    <dgm:cxn modelId="{88002511-DDB4-442B-BECD-FDDF9728A6EF}" type="presOf" srcId="{76F726F1-EB4A-40FC-A76F-B22609594588}" destId="{7A8E50F2-D305-4A73-B589-848F1075ED92}" srcOrd="0" destOrd="0" presId="urn:microsoft.com/office/officeart/2005/8/layout/process4"/>
    <dgm:cxn modelId="{E5FAE34B-2F3F-4A4F-BA15-FFF4A15C39CB}" type="presOf" srcId="{88B4A0ED-3A0F-40F7-BBAF-F0C700AB1F70}" destId="{B8F109B4-3B85-49B0-8759-C891472FDE02}" srcOrd="1" destOrd="0" presId="urn:microsoft.com/office/officeart/2005/8/layout/process4"/>
    <dgm:cxn modelId="{EE66A06D-7B16-4A89-913C-6AB81FD29923}" type="presOf" srcId="{02F673B0-42DC-4164-B49C-9E50CB5B9B84}" destId="{BC9BCC98-7F98-47C2-A468-7D88CE94AB9E}" srcOrd="0" destOrd="0" presId="urn:microsoft.com/office/officeart/2005/8/layout/process4"/>
    <dgm:cxn modelId="{90A41474-D5C8-41E9-AB89-BBB06CBF211F}" type="presOf" srcId="{709E7F6D-852E-4EB4-A837-FFB3DC07EEEE}" destId="{566A20B2-87F1-451D-91D0-DF92280E6971}" srcOrd="0" destOrd="0" presId="urn:microsoft.com/office/officeart/2005/8/layout/process4"/>
    <dgm:cxn modelId="{FCC9AA5A-6D36-43B6-A188-428B6EB9BA05}" type="presOf" srcId="{88B4A0ED-3A0F-40F7-BBAF-F0C700AB1F70}" destId="{6D230146-DFF4-45F8-9C26-B74B0A489A02}" srcOrd="0" destOrd="0" presId="urn:microsoft.com/office/officeart/2005/8/layout/process4"/>
    <dgm:cxn modelId="{EE9C127B-10F1-4322-B0B7-2AB8DF5EA913}" srcId="{88B4A0ED-3A0F-40F7-BBAF-F0C700AB1F70}" destId="{76F726F1-EB4A-40FC-A76F-B22609594588}" srcOrd="0" destOrd="0" parTransId="{2ABC03F2-17E2-4765-96F2-9B21A3043B75}" sibTransId="{9D6CA6FD-4CE3-41E0-AAAB-E98B95B55678}"/>
    <dgm:cxn modelId="{2FA45AB4-3A38-4AD8-9C87-48858699AED8}" srcId="{709E7F6D-852E-4EB4-A837-FFB3DC07EEEE}" destId="{0BDEAA7F-39E1-42B6-A86F-F21BBEE3495E}" srcOrd="1" destOrd="0" parTransId="{13C786A4-D63B-43DA-8EA3-2515254EF493}" sibTransId="{54B95D95-18AF-4B3D-898C-92412D305B26}"/>
    <dgm:cxn modelId="{9E1FDACB-76BD-415C-B08E-EF50DAD88434}" type="presOf" srcId="{0BDEAA7F-39E1-42B6-A86F-F21BBEE3495E}" destId="{E3884246-6D1E-4955-9035-1C60D2909CD5}" srcOrd="0" destOrd="0" presId="urn:microsoft.com/office/officeart/2005/8/layout/process4"/>
    <dgm:cxn modelId="{A36FBCD0-37D1-4058-90B1-26E7758FDB73}" srcId="{709E7F6D-852E-4EB4-A837-FFB3DC07EEEE}" destId="{02F673B0-42DC-4164-B49C-9E50CB5B9B84}" srcOrd="2" destOrd="0" parTransId="{C333FD4E-B70A-4475-A230-FBA1B4D95E4A}" sibTransId="{841F548E-6E00-4427-A65A-2ACC0C0541F1}"/>
    <dgm:cxn modelId="{E81202AF-2F50-4F5C-83D9-36CAB6C5BCFA}" type="presParOf" srcId="{566A20B2-87F1-451D-91D0-DF92280E6971}" destId="{C011AEAC-C626-416B-862B-AD178FDA6DC9}" srcOrd="0" destOrd="0" presId="urn:microsoft.com/office/officeart/2005/8/layout/process4"/>
    <dgm:cxn modelId="{63C30BE1-0BA4-4307-8C14-E2AB9010D079}" type="presParOf" srcId="{C011AEAC-C626-416B-862B-AD178FDA6DC9}" destId="{BC9BCC98-7F98-47C2-A468-7D88CE94AB9E}" srcOrd="0" destOrd="0" presId="urn:microsoft.com/office/officeart/2005/8/layout/process4"/>
    <dgm:cxn modelId="{DBCD3915-9A27-4F6C-9B14-6A360B238379}" type="presParOf" srcId="{566A20B2-87F1-451D-91D0-DF92280E6971}" destId="{C316ED99-6DA9-4E53-B73C-139BF01137EA}" srcOrd="1" destOrd="0" presId="urn:microsoft.com/office/officeart/2005/8/layout/process4"/>
    <dgm:cxn modelId="{2650A3C1-8182-4572-B25A-7026B6DF17DC}" type="presParOf" srcId="{566A20B2-87F1-451D-91D0-DF92280E6971}" destId="{AFC3E859-AC5A-4E4C-AFF3-CA04FD6EA7DE}" srcOrd="2" destOrd="0" presId="urn:microsoft.com/office/officeart/2005/8/layout/process4"/>
    <dgm:cxn modelId="{FFFE0047-8E2F-4E1E-A963-4030430D511E}" type="presParOf" srcId="{AFC3E859-AC5A-4E4C-AFF3-CA04FD6EA7DE}" destId="{E3884246-6D1E-4955-9035-1C60D2909CD5}" srcOrd="0" destOrd="0" presId="urn:microsoft.com/office/officeart/2005/8/layout/process4"/>
    <dgm:cxn modelId="{381660AD-2080-4994-B021-D556A1414D85}" type="presParOf" srcId="{566A20B2-87F1-451D-91D0-DF92280E6971}" destId="{78BB31D9-4F17-4CA4-863A-0D14C97DFA6C}" srcOrd="3" destOrd="0" presId="urn:microsoft.com/office/officeart/2005/8/layout/process4"/>
    <dgm:cxn modelId="{A22AB8AF-DD80-41C5-A2F0-26C15821F592}" type="presParOf" srcId="{566A20B2-87F1-451D-91D0-DF92280E6971}" destId="{1B5C0F90-200C-4598-B925-FC2C2A267AFD}" srcOrd="4" destOrd="0" presId="urn:microsoft.com/office/officeart/2005/8/layout/process4"/>
    <dgm:cxn modelId="{EEDAB23B-564B-47D2-B923-826F3EF777F7}" type="presParOf" srcId="{1B5C0F90-200C-4598-B925-FC2C2A267AFD}" destId="{6D230146-DFF4-45F8-9C26-B74B0A489A02}" srcOrd="0" destOrd="0" presId="urn:microsoft.com/office/officeart/2005/8/layout/process4"/>
    <dgm:cxn modelId="{E4B72AED-8F79-4ED6-B085-E56CB94601DC}" type="presParOf" srcId="{1B5C0F90-200C-4598-B925-FC2C2A267AFD}" destId="{B8F109B4-3B85-49B0-8759-C891472FDE02}" srcOrd="1" destOrd="0" presId="urn:microsoft.com/office/officeart/2005/8/layout/process4"/>
    <dgm:cxn modelId="{F8DE1AFD-C72B-4EED-A682-B23336C065ED}" type="presParOf" srcId="{1B5C0F90-200C-4598-B925-FC2C2A267AFD}" destId="{A782201C-5F0C-4861-8D05-484D2A3AB9BB}" srcOrd="2" destOrd="0" presId="urn:microsoft.com/office/officeart/2005/8/layout/process4"/>
    <dgm:cxn modelId="{DDAD7CEC-C434-467C-9FBA-DB23BC8D6BD6}" type="presParOf" srcId="{A782201C-5F0C-4861-8D05-484D2A3AB9BB}" destId="{7A8E50F2-D305-4A73-B589-848F1075ED9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848036-56F9-4403-94F2-856B331F2B7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0878AD-E2C7-4A5B-82A3-CB4C543166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 access to webdav with Filebeat</a:t>
          </a:r>
        </a:p>
      </dgm:t>
    </dgm:pt>
    <dgm:pt modelId="{65CD85A3-AB6E-47CD-B834-46EEE3F4BC10}" type="parTrans" cxnId="{FD7BDE7D-9D14-47AB-8EF9-2D7C011D3A11}">
      <dgm:prSet/>
      <dgm:spPr/>
      <dgm:t>
        <a:bodyPr/>
        <a:lstStyle/>
        <a:p>
          <a:endParaRPr lang="en-US"/>
        </a:p>
      </dgm:t>
    </dgm:pt>
    <dgm:pt modelId="{EEEA189A-43E4-4B7B-BB92-6B16931E0566}" type="sibTrans" cxnId="{FD7BDE7D-9D14-47AB-8EF9-2D7C011D3A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23BD9B-0554-4700-A76F-762D900BCE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Trigger an alarm on any request on files within webdav from untrusted IP’s.</a:t>
          </a:r>
        </a:p>
      </dgm:t>
    </dgm:pt>
    <dgm:pt modelId="{78FC669F-A8A2-400A-8272-976F8DB743CB}" type="parTrans" cxnId="{EA252045-32D8-41A6-B28E-5729C64C51C9}">
      <dgm:prSet/>
      <dgm:spPr/>
      <dgm:t>
        <a:bodyPr/>
        <a:lstStyle/>
        <a:p>
          <a:endParaRPr lang="en-US"/>
        </a:p>
      </dgm:t>
    </dgm:pt>
    <dgm:pt modelId="{39216B22-0A5F-4A05-9301-DC4B106F4195}" type="sibTrans" cxnId="{EA252045-32D8-41A6-B28E-5729C64C51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01B363-85E3-44F5-8B67-9C680B0135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IP addresses with multiple unsuccessful login attempts and block all requests.</a:t>
          </a:r>
        </a:p>
      </dgm:t>
    </dgm:pt>
    <dgm:pt modelId="{7ED4CD6E-BE5E-4156-8872-A92723A163FF}" type="parTrans" cxnId="{D3264E2F-6D4B-4B01-A7BD-C090CA9EC121}">
      <dgm:prSet/>
      <dgm:spPr/>
      <dgm:t>
        <a:bodyPr/>
        <a:lstStyle/>
        <a:p>
          <a:endParaRPr lang="en-US"/>
        </a:p>
      </dgm:t>
    </dgm:pt>
    <dgm:pt modelId="{453E7367-CD5A-4864-AAED-71382B30D06D}" type="sibTrans" cxnId="{D3264E2F-6D4B-4B01-A7BD-C090CA9EC121}">
      <dgm:prSet/>
      <dgm:spPr/>
      <dgm:t>
        <a:bodyPr/>
        <a:lstStyle/>
        <a:p>
          <a:endParaRPr lang="en-US"/>
        </a:p>
      </dgm:t>
    </dgm:pt>
    <dgm:pt modelId="{2D70824B-0AA2-4C37-9EF2-44E28EA3F0D4}" type="pres">
      <dgm:prSet presAssocID="{1E848036-56F9-4403-94F2-856B331F2B71}" presName="root" presStyleCnt="0">
        <dgm:presLayoutVars>
          <dgm:dir/>
          <dgm:resizeHandles val="exact"/>
        </dgm:presLayoutVars>
      </dgm:prSet>
      <dgm:spPr/>
    </dgm:pt>
    <dgm:pt modelId="{61A83501-4DB2-406B-A85B-BD7AB738C9A4}" type="pres">
      <dgm:prSet presAssocID="{1E848036-56F9-4403-94F2-856B331F2B71}" presName="container" presStyleCnt="0">
        <dgm:presLayoutVars>
          <dgm:dir/>
          <dgm:resizeHandles val="exact"/>
        </dgm:presLayoutVars>
      </dgm:prSet>
      <dgm:spPr/>
    </dgm:pt>
    <dgm:pt modelId="{060FB5C6-8787-4E02-94F0-B0F05DD2D4C0}" type="pres">
      <dgm:prSet presAssocID="{ED0878AD-E2C7-4A5B-82A3-CB4C543166E1}" presName="compNode" presStyleCnt="0"/>
      <dgm:spPr/>
    </dgm:pt>
    <dgm:pt modelId="{B872FAA2-436A-4BF8-95FB-945EBC5801A3}" type="pres">
      <dgm:prSet presAssocID="{ED0878AD-E2C7-4A5B-82A3-CB4C543166E1}" presName="iconBgRect" presStyleLbl="bgShp" presStyleIdx="0" presStyleCnt="3"/>
      <dgm:spPr/>
    </dgm:pt>
    <dgm:pt modelId="{6E4CF5D8-9DB5-4A4F-8CBB-57E5826B4138}" type="pres">
      <dgm:prSet presAssocID="{ED0878AD-E2C7-4A5B-82A3-CB4C543166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D134CDA-F06F-4BCB-8C2A-B1DEC5690792}" type="pres">
      <dgm:prSet presAssocID="{ED0878AD-E2C7-4A5B-82A3-CB4C543166E1}" presName="spaceRect" presStyleCnt="0"/>
      <dgm:spPr/>
    </dgm:pt>
    <dgm:pt modelId="{C9F0B25B-1F21-443F-94B9-CC53F6EDB51D}" type="pres">
      <dgm:prSet presAssocID="{ED0878AD-E2C7-4A5B-82A3-CB4C543166E1}" presName="textRect" presStyleLbl="revTx" presStyleIdx="0" presStyleCnt="3">
        <dgm:presLayoutVars>
          <dgm:chMax val="1"/>
          <dgm:chPref val="1"/>
        </dgm:presLayoutVars>
      </dgm:prSet>
      <dgm:spPr/>
    </dgm:pt>
    <dgm:pt modelId="{F610D5A6-5067-4B40-920A-E60F7B9A3E50}" type="pres">
      <dgm:prSet presAssocID="{EEEA189A-43E4-4B7B-BB92-6B16931E0566}" presName="sibTrans" presStyleLbl="sibTrans2D1" presStyleIdx="0" presStyleCnt="0"/>
      <dgm:spPr/>
    </dgm:pt>
    <dgm:pt modelId="{E6309069-A35E-425E-A8E4-E1EF8B6B1145}" type="pres">
      <dgm:prSet presAssocID="{CB23BD9B-0554-4700-A76F-762D900BCE98}" presName="compNode" presStyleCnt="0"/>
      <dgm:spPr/>
    </dgm:pt>
    <dgm:pt modelId="{62F4F80A-405C-46C6-BEA8-B4EA1C064E1E}" type="pres">
      <dgm:prSet presAssocID="{CB23BD9B-0554-4700-A76F-762D900BCE98}" presName="iconBgRect" presStyleLbl="bgShp" presStyleIdx="1" presStyleCnt="3"/>
      <dgm:spPr/>
    </dgm:pt>
    <dgm:pt modelId="{1B328B56-7AEF-45C3-80E8-FE663ABC9C24}" type="pres">
      <dgm:prSet presAssocID="{CB23BD9B-0554-4700-A76F-762D900BCE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F38D828D-BC97-4402-88DD-F4AB338E2E67}" type="pres">
      <dgm:prSet presAssocID="{CB23BD9B-0554-4700-A76F-762D900BCE98}" presName="spaceRect" presStyleCnt="0"/>
      <dgm:spPr/>
    </dgm:pt>
    <dgm:pt modelId="{F6CED2B6-3286-46AD-B4D0-EE84EA1877C5}" type="pres">
      <dgm:prSet presAssocID="{CB23BD9B-0554-4700-A76F-762D900BCE98}" presName="textRect" presStyleLbl="revTx" presStyleIdx="1" presStyleCnt="3">
        <dgm:presLayoutVars>
          <dgm:chMax val="1"/>
          <dgm:chPref val="1"/>
        </dgm:presLayoutVars>
      </dgm:prSet>
      <dgm:spPr/>
    </dgm:pt>
    <dgm:pt modelId="{70BC999D-FA04-4FFA-BCEF-529266D09B73}" type="pres">
      <dgm:prSet presAssocID="{39216B22-0A5F-4A05-9301-DC4B106F4195}" presName="sibTrans" presStyleLbl="sibTrans2D1" presStyleIdx="0" presStyleCnt="0"/>
      <dgm:spPr/>
    </dgm:pt>
    <dgm:pt modelId="{B1B1962A-94FE-49D6-8A7A-E3D98604A028}" type="pres">
      <dgm:prSet presAssocID="{2401B363-85E3-44F5-8B67-9C680B013586}" presName="compNode" presStyleCnt="0"/>
      <dgm:spPr/>
    </dgm:pt>
    <dgm:pt modelId="{1F215708-1B8A-44E5-AF11-15DF1D334AD7}" type="pres">
      <dgm:prSet presAssocID="{2401B363-85E3-44F5-8B67-9C680B013586}" presName="iconBgRect" presStyleLbl="bgShp" presStyleIdx="2" presStyleCnt="3"/>
      <dgm:spPr/>
    </dgm:pt>
    <dgm:pt modelId="{959E83DE-910F-420F-81F5-1F4B86E2FA5E}" type="pres">
      <dgm:prSet presAssocID="{2401B363-85E3-44F5-8B67-9C680B0135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ACC9CB3-618A-4E0B-9948-6FC2CE28B124}" type="pres">
      <dgm:prSet presAssocID="{2401B363-85E3-44F5-8B67-9C680B013586}" presName="spaceRect" presStyleCnt="0"/>
      <dgm:spPr/>
    </dgm:pt>
    <dgm:pt modelId="{B06CCB07-379A-4092-B105-CC287D080060}" type="pres">
      <dgm:prSet presAssocID="{2401B363-85E3-44F5-8B67-9C680B0135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264E2F-6D4B-4B01-A7BD-C090CA9EC121}" srcId="{1E848036-56F9-4403-94F2-856B331F2B71}" destId="{2401B363-85E3-44F5-8B67-9C680B013586}" srcOrd="2" destOrd="0" parTransId="{7ED4CD6E-BE5E-4156-8872-A92723A163FF}" sibTransId="{453E7367-CD5A-4864-AAED-71382B30D06D}"/>
    <dgm:cxn modelId="{EA252045-32D8-41A6-B28E-5729C64C51C9}" srcId="{1E848036-56F9-4403-94F2-856B331F2B71}" destId="{CB23BD9B-0554-4700-A76F-762D900BCE98}" srcOrd="1" destOrd="0" parTransId="{78FC669F-A8A2-400A-8272-976F8DB743CB}" sibTransId="{39216B22-0A5F-4A05-9301-DC4B106F4195}"/>
    <dgm:cxn modelId="{CDFCAA54-13C7-4695-A60D-35E8480F6BF4}" type="presOf" srcId="{2401B363-85E3-44F5-8B67-9C680B013586}" destId="{B06CCB07-379A-4092-B105-CC287D080060}" srcOrd="0" destOrd="0" presId="urn:microsoft.com/office/officeart/2018/2/layout/IconCircleList"/>
    <dgm:cxn modelId="{FD7BDE7D-9D14-47AB-8EF9-2D7C011D3A11}" srcId="{1E848036-56F9-4403-94F2-856B331F2B71}" destId="{ED0878AD-E2C7-4A5B-82A3-CB4C543166E1}" srcOrd="0" destOrd="0" parTransId="{65CD85A3-AB6E-47CD-B834-46EEE3F4BC10}" sibTransId="{EEEA189A-43E4-4B7B-BB92-6B16931E0566}"/>
    <dgm:cxn modelId="{D0B3F782-DD6F-4ABF-8A2F-BBC07ADB2B91}" type="presOf" srcId="{39216B22-0A5F-4A05-9301-DC4B106F4195}" destId="{70BC999D-FA04-4FFA-BCEF-529266D09B73}" srcOrd="0" destOrd="0" presId="urn:microsoft.com/office/officeart/2018/2/layout/IconCircleList"/>
    <dgm:cxn modelId="{1C127689-60FF-46B0-8F34-991362B97877}" type="presOf" srcId="{ED0878AD-E2C7-4A5B-82A3-CB4C543166E1}" destId="{C9F0B25B-1F21-443F-94B9-CC53F6EDB51D}" srcOrd="0" destOrd="0" presId="urn:microsoft.com/office/officeart/2018/2/layout/IconCircleList"/>
    <dgm:cxn modelId="{6C5FE6A7-C369-4804-99A7-475CC5284475}" type="presOf" srcId="{EEEA189A-43E4-4B7B-BB92-6B16931E0566}" destId="{F610D5A6-5067-4B40-920A-E60F7B9A3E50}" srcOrd="0" destOrd="0" presId="urn:microsoft.com/office/officeart/2018/2/layout/IconCircleList"/>
    <dgm:cxn modelId="{F5D12ACB-B8D5-4086-A01B-9C7F54EC0194}" type="presOf" srcId="{CB23BD9B-0554-4700-A76F-762D900BCE98}" destId="{F6CED2B6-3286-46AD-B4D0-EE84EA1877C5}" srcOrd="0" destOrd="0" presId="urn:microsoft.com/office/officeart/2018/2/layout/IconCircleList"/>
    <dgm:cxn modelId="{3A7904D6-2F90-4EA3-8C50-76F8865B5FA5}" type="presOf" srcId="{1E848036-56F9-4403-94F2-856B331F2B71}" destId="{2D70824B-0AA2-4C37-9EF2-44E28EA3F0D4}" srcOrd="0" destOrd="0" presId="urn:microsoft.com/office/officeart/2018/2/layout/IconCircleList"/>
    <dgm:cxn modelId="{4E12CE64-48C8-4C65-85E7-163315B59275}" type="presParOf" srcId="{2D70824B-0AA2-4C37-9EF2-44E28EA3F0D4}" destId="{61A83501-4DB2-406B-A85B-BD7AB738C9A4}" srcOrd="0" destOrd="0" presId="urn:microsoft.com/office/officeart/2018/2/layout/IconCircleList"/>
    <dgm:cxn modelId="{53DFB34D-7FBE-4272-B042-763DF161EE58}" type="presParOf" srcId="{61A83501-4DB2-406B-A85B-BD7AB738C9A4}" destId="{060FB5C6-8787-4E02-94F0-B0F05DD2D4C0}" srcOrd="0" destOrd="0" presId="urn:microsoft.com/office/officeart/2018/2/layout/IconCircleList"/>
    <dgm:cxn modelId="{088D2610-B0AE-403B-813D-25C6C36D1114}" type="presParOf" srcId="{060FB5C6-8787-4E02-94F0-B0F05DD2D4C0}" destId="{B872FAA2-436A-4BF8-95FB-945EBC5801A3}" srcOrd="0" destOrd="0" presId="urn:microsoft.com/office/officeart/2018/2/layout/IconCircleList"/>
    <dgm:cxn modelId="{ECF35327-D292-4A44-B550-BCDEC9A59A13}" type="presParOf" srcId="{060FB5C6-8787-4E02-94F0-B0F05DD2D4C0}" destId="{6E4CF5D8-9DB5-4A4F-8CBB-57E5826B4138}" srcOrd="1" destOrd="0" presId="urn:microsoft.com/office/officeart/2018/2/layout/IconCircleList"/>
    <dgm:cxn modelId="{151FDD31-6C36-4603-A16E-9CC47D5E099E}" type="presParOf" srcId="{060FB5C6-8787-4E02-94F0-B0F05DD2D4C0}" destId="{ED134CDA-F06F-4BCB-8C2A-B1DEC5690792}" srcOrd="2" destOrd="0" presId="urn:microsoft.com/office/officeart/2018/2/layout/IconCircleList"/>
    <dgm:cxn modelId="{05F0B5CB-E87C-4D9E-8E1F-47CD2C24ED9B}" type="presParOf" srcId="{060FB5C6-8787-4E02-94F0-B0F05DD2D4C0}" destId="{C9F0B25B-1F21-443F-94B9-CC53F6EDB51D}" srcOrd="3" destOrd="0" presId="urn:microsoft.com/office/officeart/2018/2/layout/IconCircleList"/>
    <dgm:cxn modelId="{6E6EB42A-FB44-4636-88EB-C7AB897650C6}" type="presParOf" srcId="{61A83501-4DB2-406B-A85B-BD7AB738C9A4}" destId="{F610D5A6-5067-4B40-920A-E60F7B9A3E50}" srcOrd="1" destOrd="0" presId="urn:microsoft.com/office/officeart/2018/2/layout/IconCircleList"/>
    <dgm:cxn modelId="{E59395D0-43CC-404B-8B2D-186F4D650BBF}" type="presParOf" srcId="{61A83501-4DB2-406B-A85B-BD7AB738C9A4}" destId="{E6309069-A35E-425E-A8E4-E1EF8B6B1145}" srcOrd="2" destOrd="0" presId="urn:microsoft.com/office/officeart/2018/2/layout/IconCircleList"/>
    <dgm:cxn modelId="{9863F4BC-8361-4EB9-915B-1F7A9F08FDB8}" type="presParOf" srcId="{E6309069-A35E-425E-A8E4-E1EF8B6B1145}" destId="{62F4F80A-405C-46C6-BEA8-B4EA1C064E1E}" srcOrd="0" destOrd="0" presId="urn:microsoft.com/office/officeart/2018/2/layout/IconCircleList"/>
    <dgm:cxn modelId="{B1D3143A-91BC-4F54-8CC4-AC54E330472B}" type="presParOf" srcId="{E6309069-A35E-425E-A8E4-E1EF8B6B1145}" destId="{1B328B56-7AEF-45C3-80E8-FE663ABC9C24}" srcOrd="1" destOrd="0" presId="urn:microsoft.com/office/officeart/2018/2/layout/IconCircleList"/>
    <dgm:cxn modelId="{86E90ADA-76DB-412A-A680-7E0B242065D3}" type="presParOf" srcId="{E6309069-A35E-425E-A8E4-E1EF8B6B1145}" destId="{F38D828D-BC97-4402-88DD-F4AB338E2E67}" srcOrd="2" destOrd="0" presId="urn:microsoft.com/office/officeart/2018/2/layout/IconCircleList"/>
    <dgm:cxn modelId="{E8CC2217-CEEC-45FB-8741-FEC4FE9BBD17}" type="presParOf" srcId="{E6309069-A35E-425E-A8E4-E1EF8B6B1145}" destId="{F6CED2B6-3286-46AD-B4D0-EE84EA1877C5}" srcOrd="3" destOrd="0" presId="urn:microsoft.com/office/officeart/2018/2/layout/IconCircleList"/>
    <dgm:cxn modelId="{8A47CE55-B424-4F51-8E5D-A2E3E93AE13F}" type="presParOf" srcId="{61A83501-4DB2-406B-A85B-BD7AB738C9A4}" destId="{70BC999D-FA04-4FFA-BCEF-529266D09B73}" srcOrd="3" destOrd="0" presId="urn:microsoft.com/office/officeart/2018/2/layout/IconCircleList"/>
    <dgm:cxn modelId="{E2CBABA6-B442-4F07-ACD3-2322D8839914}" type="presParOf" srcId="{61A83501-4DB2-406B-A85B-BD7AB738C9A4}" destId="{B1B1962A-94FE-49D6-8A7A-E3D98604A028}" srcOrd="4" destOrd="0" presId="urn:microsoft.com/office/officeart/2018/2/layout/IconCircleList"/>
    <dgm:cxn modelId="{E54242B9-4412-4AB1-AF65-EE2ADF2FFA52}" type="presParOf" srcId="{B1B1962A-94FE-49D6-8A7A-E3D98604A028}" destId="{1F215708-1B8A-44E5-AF11-15DF1D334AD7}" srcOrd="0" destOrd="0" presId="urn:microsoft.com/office/officeart/2018/2/layout/IconCircleList"/>
    <dgm:cxn modelId="{4E892210-C309-4852-B6EF-1E0373A71891}" type="presParOf" srcId="{B1B1962A-94FE-49D6-8A7A-E3D98604A028}" destId="{959E83DE-910F-420F-81F5-1F4B86E2FA5E}" srcOrd="1" destOrd="0" presId="urn:microsoft.com/office/officeart/2018/2/layout/IconCircleList"/>
    <dgm:cxn modelId="{B49C6103-AE41-49D1-AB51-1E6608825C15}" type="presParOf" srcId="{B1B1962A-94FE-49D6-8A7A-E3D98604A028}" destId="{8ACC9CB3-618A-4E0B-9948-6FC2CE28B124}" srcOrd="2" destOrd="0" presId="urn:microsoft.com/office/officeart/2018/2/layout/IconCircleList"/>
    <dgm:cxn modelId="{ACDFF779-7FFF-4F0D-AE16-E7D1C24FFE68}" type="presParOf" srcId="{B1B1962A-94FE-49D6-8A7A-E3D98604A028}" destId="{B06CCB07-379A-4092-B105-CC287D08006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848036-56F9-4403-94F2-856B331F2B7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0878AD-E2C7-4A5B-82A3-CB4C543166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 traffic seeking access to Port 4444.</a:t>
          </a:r>
        </a:p>
      </dgm:t>
    </dgm:pt>
    <dgm:pt modelId="{65CD85A3-AB6E-47CD-B834-46EEE3F4BC10}" type="parTrans" cxnId="{FD7BDE7D-9D14-47AB-8EF9-2D7C011D3A11}">
      <dgm:prSet/>
      <dgm:spPr/>
      <dgm:t>
        <a:bodyPr/>
        <a:lstStyle/>
        <a:p>
          <a:endParaRPr lang="en-US"/>
        </a:p>
      </dgm:t>
    </dgm:pt>
    <dgm:pt modelId="{EEEA189A-43E4-4B7B-BB92-6B16931E0566}" type="sibTrans" cxnId="{FD7BDE7D-9D14-47AB-8EF9-2D7C011D3A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23BD9B-0554-4700-A76F-762D900BCE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Trigger an alert when files are uploaded to WebDAV folder.</a:t>
          </a:r>
        </a:p>
      </dgm:t>
    </dgm:pt>
    <dgm:pt modelId="{78FC669F-A8A2-400A-8272-976F8DB743CB}" type="parTrans" cxnId="{EA252045-32D8-41A6-B28E-5729C64C51C9}">
      <dgm:prSet/>
      <dgm:spPr/>
      <dgm:t>
        <a:bodyPr/>
        <a:lstStyle/>
        <a:p>
          <a:endParaRPr lang="en-US"/>
        </a:p>
      </dgm:t>
    </dgm:pt>
    <dgm:pt modelId="{39216B22-0A5F-4A05-9301-DC4B106F4195}" type="sibTrans" cxnId="{EA252045-32D8-41A6-B28E-5729C64C51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01B363-85E3-44F5-8B67-9C680B01358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ED4CD6E-BE5E-4156-8872-A92723A163FF}" type="parTrans" cxnId="{D3264E2F-6D4B-4B01-A7BD-C090CA9EC121}">
      <dgm:prSet/>
      <dgm:spPr/>
      <dgm:t>
        <a:bodyPr/>
        <a:lstStyle/>
        <a:p>
          <a:endParaRPr lang="en-US"/>
        </a:p>
      </dgm:t>
    </dgm:pt>
    <dgm:pt modelId="{453E7367-CD5A-4864-AAED-71382B30D06D}" type="sibTrans" cxnId="{D3264E2F-6D4B-4B01-A7BD-C090CA9EC121}">
      <dgm:prSet/>
      <dgm:spPr/>
      <dgm:t>
        <a:bodyPr/>
        <a:lstStyle/>
        <a:p>
          <a:endParaRPr lang="en-US"/>
        </a:p>
      </dgm:t>
    </dgm:pt>
    <dgm:pt modelId="{2D70824B-0AA2-4C37-9EF2-44E28EA3F0D4}" type="pres">
      <dgm:prSet presAssocID="{1E848036-56F9-4403-94F2-856B331F2B71}" presName="root" presStyleCnt="0">
        <dgm:presLayoutVars>
          <dgm:dir/>
          <dgm:resizeHandles val="exact"/>
        </dgm:presLayoutVars>
      </dgm:prSet>
      <dgm:spPr/>
    </dgm:pt>
    <dgm:pt modelId="{61A83501-4DB2-406B-A85B-BD7AB738C9A4}" type="pres">
      <dgm:prSet presAssocID="{1E848036-56F9-4403-94F2-856B331F2B71}" presName="container" presStyleCnt="0">
        <dgm:presLayoutVars>
          <dgm:dir/>
          <dgm:resizeHandles val="exact"/>
        </dgm:presLayoutVars>
      </dgm:prSet>
      <dgm:spPr/>
    </dgm:pt>
    <dgm:pt modelId="{060FB5C6-8787-4E02-94F0-B0F05DD2D4C0}" type="pres">
      <dgm:prSet presAssocID="{ED0878AD-E2C7-4A5B-82A3-CB4C543166E1}" presName="compNode" presStyleCnt="0"/>
      <dgm:spPr/>
    </dgm:pt>
    <dgm:pt modelId="{B872FAA2-436A-4BF8-95FB-945EBC5801A3}" type="pres">
      <dgm:prSet presAssocID="{ED0878AD-E2C7-4A5B-82A3-CB4C543166E1}" presName="iconBgRect" presStyleLbl="bgShp" presStyleIdx="0" presStyleCnt="3"/>
      <dgm:spPr/>
    </dgm:pt>
    <dgm:pt modelId="{6E4CF5D8-9DB5-4A4F-8CBB-57E5826B4138}" type="pres">
      <dgm:prSet presAssocID="{ED0878AD-E2C7-4A5B-82A3-CB4C543166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D134CDA-F06F-4BCB-8C2A-B1DEC5690792}" type="pres">
      <dgm:prSet presAssocID="{ED0878AD-E2C7-4A5B-82A3-CB4C543166E1}" presName="spaceRect" presStyleCnt="0"/>
      <dgm:spPr/>
    </dgm:pt>
    <dgm:pt modelId="{C9F0B25B-1F21-443F-94B9-CC53F6EDB51D}" type="pres">
      <dgm:prSet presAssocID="{ED0878AD-E2C7-4A5B-82A3-CB4C543166E1}" presName="textRect" presStyleLbl="revTx" presStyleIdx="0" presStyleCnt="3">
        <dgm:presLayoutVars>
          <dgm:chMax val="1"/>
          <dgm:chPref val="1"/>
        </dgm:presLayoutVars>
      </dgm:prSet>
      <dgm:spPr/>
    </dgm:pt>
    <dgm:pt modelId="{F610D5A6-5067-4B40-920A-E60F7B9A3E50}" type="pres">
      <dgm:prSet presAssocID="{EEEA189A-43E4-4B7B-BB92-6B16931E0566}" presName="sibTrans" presStyleLbl="sibTrans2D1" presStyleIdx="0" presStyleCnt="0"/>
      <dgm:spPr/>
    </dgm:pt>
    <dgm:pt modelId="{E6309069-A35E-425E-A8E4-E1EF8B6B1145}" type="pres">
      <dgm:prSet presAssocID="{CB23BD9B-0554-4700-A76F-762D900BCE98}" presName="compNode" presStyleCnt="0"/>
      <dgm:spPr/>
    </dgm:pt>
    <dgm:pt modelId="{62F4F80A-405C-46C6-BEA8-B4EA1C064E1E}" type="pres">
      <dgm:prSet presAssocID="{CB23BD9B-0554-4700-A76F-762D900BCE98}" presName="iconBgRect" presStyleLbl="bgShp" presStyleIdx="1" presStyleCnt="3"/>
      <dgm:spPr/>
    </dgm:pt>
    <dgm:pt modelId="{1B328B56-7AEF-45C3-80E8-FE663ABC9C24}" type="pres">
      <dgm:prSet presAssocID="{CB23BD9B-0554-4700-A76F-762D900BCE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F38D828D-BC97-4402-88DD-F4AB338E2E67}" type="pres">
      <dgm:prSet presAssocID="{CB23BD9B-0554-4700-A76F-762D900BCE98}" presName="spaceRect" presStyleCnt="0"/>
      <dgm:spPr/>
    </dgm:pt>
    <dgm:pt modelId="{F6CED2B6-3286-46AD-B4D0-EE84EA1877C5}" type="pres">
      <dgm:prSet presAssocID="{CB23BD9B-0554-4700-A76F-762D900BCE98}" presName="textRect" presStyleLbl="revTx" presStyleIdx="1" presStyleCnt="3">
        <dgm:presLayoutVars>
          <dgm:chMax val="1"/>
          <dgm:chPref val="1"/>
        </dgm:presLayoutVars>
      </dgm:prSet>
      <dgm:spPr/>
    </dgm:pt>
    <dgm:pt modelId="{70BC999D-FA04-4FFA-BCEF-529266D09B73}" type="pres">
      <dgm:prSet presAssocID="{39216B22-0A5F-4A05-9301-DC4B106F4195}" presName="sibTrans" presStyleLbl="sibTrans2D1" presStyleIdx="0" presStyleCnt="0"/>
      <dgm:spPr/>
    </dgm:pt>
    <dgm:pt modelId="{B1B1962A-94FE-49D6-8A7A-E3D98604A028}" type="pres">
      <dgm:prSet presAssocID="{2401B363-85E3-44F5-8B67-9C680B013586}" presName="compNode" presStyleCnt="0"/>
      <dgm:spPr/>
    </dgm:pt>
    <dgm:pt modelId="{1F215708-1B8A-44E5-AF11-15DF1D334AD7}" type="pres">
      <dgm:prSet presAssocID="{2401B363-85E3-44F5-8B67-9C680B013586}" presName="iconBgRect" presStyleLbl="bgShp" presStyleIdx="2" presStyleCnt="3"/>
      <dgm:spPr/>
    </dgm:pt>
    <dgm:pt modelId="{959E83DE-910F-420F-81F5-1F4B86E2FA5E}" type="pres">
      <dgm:prSet presAssocID="{2401B363-85E3-44F5-8B67-9C680B0135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ACC9CB3-618A-4E0B-9948-6FC2CE28B124}" type="pres">
      <dgm:prSet presAssocID="{2401B363-85E3-44F5-8B67-9C680B013586}" presName="spaceRect" presStyleCnt="0"/>
      <dgm:spPr/>
    </dgm:pt>
    <dgm:pt modelId="{B06CCB07-379A-4092-B105-CC287D080060}" type="pres">
      <dgm:prSet presAssocID="{2401B363-85E3-44F5-8B67-9C680B0135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264E2F-6D4B-4B01-A7BD-C090CA9EC121}" srcId="{1E848036-56F9-4403-94F2-856B331F2B71}" destId="{2401B363-85E3-44F5-8B67-9C680B013586}" srcOrd="2" destOrd="0" parTransId="{7ED4CD6E-BE5E-4156-8872-A92723A163FF}" sibTransId="{453E7367-CD5A-4864-AAED-71382B30D06D}"/>
    <dgm:cxn modelId="{EA252045-32D8-41A6-B28E-5729C64C51C9}" srcId="{1E848036-56F9-4403-94F2-856B331F2B71}" destId="{CB23BD9B-0554-4700-A76F-762D900BCE98}" srcOrd="1" destOrd="0" parTransId="{78FC669F-A8A2-400A-8272-976F8DB743CB}" sibTransId="{39216B22-0A5F-4A05-9301-DC4B106F4195}"/>
    <dgm:cxn modelId="{CDFCAA54-13C7-4695-A60D-35E8480F6BF4}" type="presOf" srcId="{2401B363-85E3-44F5-8B67-9C680B013586}" destId="{B06CCB07-379A-4092-B105-CC287D080060}" srcOrd="0" destOrd="0" presId="urn:microsoft.com/office/officeart/2018/2/layout/IconCircleList"/>
    <dgm:cxn modelId="{FD7BDE7D-9D14-47AB-8EF9-2D7C011D3A11}" srcId="{1E848036-56F9-4403-94F2-856B331F2B71}" destId="{ED0878AD-E2C7-4A5B-82A3-CB4C543166E1}" srcOrd="0" destOrd="0" parTransId="{65CD85A3-AB6E-47CD-B834-46EEE3F4BC10}" sibTransId="{EEEA189A-43E4-4B7B-BB92-6B16931E0566}"/>
    <dgm:cxn modelId="{D0B3F782-DD6F-4ABF-8A2F-BBC07ADB2B91}" type="presOf" srcId="{39216B22-0A5F-4A05-9301-DC4B106F4195}" destId="{70BC999D-FA04-4FFA-BCEF-529266D09B73}" srcOrd="0" destOrd="0" presId="urn:microsoft.com/office/officeart/2018/2/layout/IconCircleList"/>
    <dgm:cxn modelId="{1C127689-60FF-46B0-8F34-991362B97877}" type="presOf" srcId="{ED0878AD-E2C7-4A5B-82A3-CB4C543166E1}" destId="{C9F0B25B-1F21-443F-94B9-CC53F6EDB51D}" srcOrd="0" destOrd="0" presId="urn:microsoft.com/office/officeart/2018/2/layout/IconCircleList"/>
    <dgm:cxn modelId="{6C5FE6A7-C369-4804-99A7-475CC5284475}" type="presOf" srcId="{EEEA189A-43E4-4B7B-BB92-6B16931E0566}" destId="{F610D5A6-5067-4B40-920A-E60F7B9A3E50}" srcOrd="0" destOrd="0" presId="urn:microsoft.com/office/officeart/2018/2/layout/IconCircleList"/>
    <dgm:cxn modelId="{F5D12ACB-B8D5-4086-A01B-9C7F54EC0194}" type="presOf" srcId="{CB23BD9B-0554-4700-A76F-762D900BCE98}" destId="{F6CED2B6-3286-46AD-B4D0-EE84EA1877C5}" srcOrd="0" destOrd="0" presId="urn:microsoft.com/office/officeart/2018/2/layout/IconCircleList"/>
    <dgm:cxn modelId="{3A7904D6-2F90-4EA3-8C50-76F8865B5FA5}" type="presOf" srcId="{1E848036-56F9-4403-94F2-856B331F2B71}" destId="{2D70824B-0AA2-4C37-9EF2-44E28EA3F0D4}" srcOrd="0" destOrd="0" presId="urn:microsoft.com/office/officeart/2018/2/layout/IconCircleList"/>
    <dgm:cxn modelId="{4E12CE64-48C8-4C65-85E7-163315B59275}" type="presParOf" srcId="{2D70824B-0AA2-4C37-9EF2-44E28EA3F0D4}" destId="{61A83501-4DB2-406B-A85B-BD7AB738C9A4}" srcOrd="0" destOrd="0" presId="urn:microsoft.com/office/officeart/2018/2/layout/IconCircleList"/>
    <dgm:cxn modelId="{53DFB34D-7FBE-4272-B042-763DF161EE58}" type="presParOf" srcId="{61A83501-4DB2-406B-A85B-BD7AB738C9A4}" destId="{060FB5C6-8787-4E02-94F0-B0F05DD2D4C0}" srcOrd="0" destOrd="0" presId="urn:microsoft.com/office/officeart/2018/2/layout/IconCircleList"/>
    <dgm:cxn modelId="{088D2610-B0AE-403B-813D-25C6C36D1114}" type="presParOf" srcId="{060FB5C6-8787-4E02-94F0-B0F05DD2D4C0}" destId="{B872FAA2-436A-4BF8-95FB-945EBC5801A3}" srcOrd="0" destOrd="0" presId="urn:microsoft.com/office/officeart/2018/2/layout/IconCircleList"/>
    <dgm:cxn modelId="{ECF35327-D292-4A44-B550-BCDEC9A59A13}" type="presParOf" srcId="{060FB5C6-8787-4E02-94F0-B0F05DD2D4C0}" destId="{6E4CF5D8-9DB5-4A4F-8CBB-57E5826B4138}" srcOrd="1" destOrd="0" presId="urn:microsoft.com/office/officeart/2018/2/layout/IconCircleList"/>
    <dgm:cxn modelId="{151FDD31-6C36-4603-A16E-9CC47D5E099E}" type="presParOf" srcId="{060FB5C6-8787-4E02-94F0-B0F05DD2D4C0}" destId="{ED134CDA-F06F-4BCB-8C2A-B1DEC5690792}" srcOrd="2" destOrd="0" presId="urn:microsoft.com/office/officeart/2018/2/layout/IconCircleList"/>
    <dgm:cxn modelId="{05F0B5CB-E87C-4D9E-8E1F-47CD2C24ED9B}" type="presParOf" srcId="{060FB5C6-8787-4E02-94F0-B0F05DD2D4C0}" destId="{C9F0B25B-1F21-443F-94B9-CC53F6EDB51D}" srcOrd="3" destOrd="0" presId="urn:microsoft.com/office/officeart/2018/2/layout/IconCircleList"/>
    <dgm:cxn modelId="{6E6EB42A-FB44-4636-88EB-C7AB897650C6}" type="presParOf" srcId="{61A83501-4DB2-406B-A85B-BD7AB738C9A4}" destId="{F610D5A6-5067-4B40-920A-E60F7B9A3E50}" srcOrd="1" destOrd="0" presId="urn:microsoft.com/office/officeart/2018/2/layout/IconCircleList"/>
    <dgm:cxn modelId="{E59395D0-43CC-404B-8B2D-186F4D650BBF}" type="presParOf" srcId="{61A83501-4DB2-406B-A85B-BD7AB738C9A4}" destId="{E6309069-A35E-425E-A8E4-E1EF8B6B1145}" srcOrd="2" destOrd="0" presId="urn:microsoft.com/office/officeart/2018/2/layout/IconCircleList"/>
    <dgm:cxn modelId="{9863F4BC-8361-4EB9-915B-1F7A9F08FDB8}" type="presParOf" srcId="{E6309069-A35E-425E-A8E4-E1EF8B6B1145}" destId="{62F4F80A-405C-46C6-BEA8-B4EA1C064E1E}" srcOrd="0" destOrd="0" presId="urn:microsoft.com/office/officeart/2018/2/layout/IconCircleList"/>
    <dgm:cxn modelId="{B1D3143A-91BC-4F54-8CC4-AC54E330472B}" type="presParOf" srcId="{E6309069-A35E-425E-A8E4-E1EF8B6B1145}" destId="{1B328B56-7AEF-45C3-80E8-FE663ABC9C24}" srcOrd="1" destOrd="0" presId="urn:microsoft.com/office/officeart/2018/2/layout/IconCircleList"/>
    <dgm:cxn modelId="{86E90ADA-76DB-412A-A680-7E0B242065D3}" type="presParOf" srcId="{E6309069-A35E-425E-A8E4-E1EF8B6B1145}" destId="{F38D828D-BC97-4402-88DD-F4AB338E2E67}" srcOrd="2" destOrd="0" presId="urn:microsoft.com/office/officeart/2018/2/layout/IconCircleList"/>
    <dgm:cxn modelId="{E8CC2217-CEEC-45FB-8741-FEC4FE9BBD17}" type="presParOf" srcId="{E6309069-A35E-425E-A8E4-E1EF8B6B1145}" destId="{F6CED2B6-3286-46AD-B4D0-EE84EA1877C5}" srcOrd="3" destOrd="0" presId="urn:microsoft.com/office/officeart/2018/2/layout/IconCircleList"/>
    <dgm:cxn modelId="{8A47CE55-B424-4F51-8E5D-A2E3E93AE13F}" type="presParOf" srcId="{61A83501-4DB2-406B-A85B-BD7AB738C9A4}" destId="{70BC999D-FA04-4FFA-BCEF-529266D09B73}" srcOrd="3" destOrd="0" presId="urn:microsoft.com/office/officeart/2018/2/layout/IconCircleList"/>
    <dgm:cxn modelId="{E2CBABA6-B442-4F07-ACD3-2322D8839914}" type="presParOf" srcId="{61A83501-4DB2-406B-A85B-BD7AB738C9A4}" destId="{B1B1962A-94FE-49D6-8A7A-E3D98604A028}" srcOrd="4" destOrd="0" presId="urn:microsoft.com/office/officeart/2018/2/layout/IconCircleList"/>
    <dgm:cxn modelId="{E54242B9-4412-4AB1-AF65-EE2ADF2FFA52}" type="presParOf" srcId="{B1B1962A-94FE-49D6-8A7A-E3D98604A028}" destId="{1F215708-1B8A-44E5-AF11-15DF1D334AD7}" srcOrd="0" destOrd="0" presId="urn:microsoft.com/office/officeart/2018/2/layout/IconCircleList"/>
    <dgm:cxn modelId="{4E892210-C309-4852-B6EF-1E0373A71891}" type="presParOf" srcId="{B1B1962A-94FE-49D6-8A7A-E3D98604A028}" destId="{959E83DE-910F-420F-81F5-1F4B86E2FA5E}" srcOrd="1" destOrd="0" presId="urn:microsoft.com/office/officeart/2018/2/layout/IconCircleList"/>
    <dgm:cxn modelId="{B49C6103-AE41-49D1-AB51-1E6608825C15}" type="presParOf" srcId="{B1B1962A-94FE-49D6-8A7A-E3D98604A028}" destId="{8ACC9CB3-618A-4E0B-9948-6FC2CE28B124}" srcOrd="2" destOrd="0" presId="urn:microsoft.com/office/officeart/2018/2/layout/IconCircleList"/>
    <dgm:cxn modelId="{ACDFF779-7FFF-4F0D-AE16-E7D1C24FFE68}" type="presParOf" srcId="{B1B1962A-94FE-49D6-8A7A-E3D98604A028}" destId="{B06CCB07-379A-4092-B105-CC287D08006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3EEC2-9B19-40C8-AF78-7949B0CE8E43}">
      <dsp:nvSpPr>
        <dsp:cNvPr id="0" name=""/>
        <dsp:cNvSpPr/>
      </dsp:nvSpPr>
      <dsp:spPr>
        <a:xfrm>
          <a:off x="0" y="0"/>
          <a:ext cx="10353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835BF-75AF-4E06-AEE4-4CEDDF67D3BA}">
      <dsp:nvSpPr>
        <dsp:cNvPr id="0" name=""/>
        <dsp:cNvSpPr/>
      </dsp:nvSpPr>
      <dsp:spPr>
        <a:xfrm>
          <a:off x="0" y="0"/>
          <a:ext cx="2070735" cy="369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This document contains the following sections:</a:t>
          </a:r>
        </a:p>
      </dsp:txBody>
      <dsp:txXfrm>
        <a:off x="0" y="0"/>
        <a:ext cx="2070735" cy="3695700"/>
      </dsp:txXfrm>
    </dsp:sp>
    <dsp:sp modelId="{A9D2D084-FDA5-41D6-995C-642D89DB4536}">
      <dsp:nvSpPr>
        <dsp:cNvPr id="0" name=""/>
        <dsp:cNvSpPr/>
      </dsp:nvSpPr>
      <dsp:spPr>
        <a:xfrm>
          <a:off x="2226040" y="43444"/>
          <a:ext cx="8127634" cy="86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Network Topology</a:t>
          </a:r>
        </a:p>
      </dsp:txBody>
      <dsp:txXfrm>
        <a:off x="2226040" y="43444"/>
        <a:ext cx="8127634" cy="868886"/>
      </dsp:txXfrm>
    </dsp:sp>
    <dsp:sp modelId="{F9DB3F7D-4F41-45FA-913E-7B4776855786}">
      <dsp:nvSpPr>
        <dsp:cNvPr id="0" name=""/>
        <dsp:cNvSpPr/>
      </dsp:nvSpPr>
      <dsp:spPr>
        <a:xfrm>
          <a:off x="2070735" y="912330"/>
          <a:ext cx="82829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82F7B-8F5C-4EFC-8220-CEB618AAD577}">
      <dsp:nvSpPr>
        <dsp:cNvPr id="0" name=""/>
        <dsp:cNvSpPr/>
      </dsp:nvSpPr>
      <dsp:spPr>
        <a:xfrm>
          <a:off x="2226040" y="955775"/>
          <a:ext cx="8127634" cy="86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Red Team: Security Assessment</a:t>
          </a:r>
        </a:p>
      </dsp:txBody>
      <dsp:txXfrm>
        <a:off x="2226040" y="955775"/>
        <a:ext cx="8127634" cy="868886"/>
      </dsp:txXfrm>
    </dsp:sp>
    <dsp:sp modelId="{6ACA627A-6BF6-4002-AC2F-05E268B45019}">
      <dsp:nvSpPr>
        <dsp:cNvPr id="0" name=""/>
        <dsp:cNvSpPr/>
      </dsp:nvSpPr>
      <dsp:spPr>
        <a:xfrm>
          <a:off x="2070735" y="1824661"/>
          <a:ext cx="82829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0C2F5-AC7A-4D42-9493-2740488D3D0A}">
      <dsp:nvSpPr>
        <dsp:cNvPr id="0" name=""/>
        <dsp:cNvSpPr/>
      </dsp:nvSpPr>
      <dsp:spPr>
        <a:xfrm>
          <a:off x="2226040" y="1868105"/>
          <a:ext cx="8127634" cy="86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Blue Team: Log Analysis and Attack Characterization</a:t>
          </a:r>
        </a:p>
      </dsp:txBody>
      <dsp:txXfrm>
        <a:off x="2226040" y="1868105"/>
        <a:ext cx="8127634" cy="868886"/>
      </dsp:txXfrm>
    </dsp:sp>
    <dsp:sp modelId="{183E79C8-0A9D-4CC3-B6C7-65C1DF04600D}">
      <dsp:nvSpPr>
        <dsp:cNvPr id="0" name=""/>
        <dsp:cNvSpPr/>
      </dsp:nvSpPr>
      <dsp:spPr>
        <a:xfrm>
          <a:off x="2070735" y="2736992"/>
          <a:ext cx="82829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ED8B9-D369-4706-914B-4B3B4E834850}">
      <dsp:nvSpPr>
        <dsp:cNvPr id="0" name=""/>
        <dsp:cNvSpPr/>
      </dsp:nvSpPr>
      <dsp:spPr>
        <a:xfrm>
          <a:off x="2226040" y="2780436"/>
          <a:ext cx="8127634" cy="868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Hardening: Proposed Alarms and Mitigation Strategies</a:t>
          </a:r>
        </a:p>
      </dsp:txBody>
      <dsp:txXfrm>
        <a:off x="2226040" y="2780436"/>
        <a:ext cx="8127634" cy="868886"/>
      </dsp:txXfrm>
    </dsp:sp>
    <dsp:sp modelId="{E5367FFD-EA3D-4437-9D6C-1A64FB8A4573}">
      <dsp:nvSpPr>
        <dsp:cNvPr id="0" name=""/>
        <dsp:cNvSpPr/>
      </dsp:nvSpPr>
      <dsp:spPr>
        <a:xfrm>
          <a:off x="2070735" y="3649323"/>
          <a:ext cx="82829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BCC98-7F98-47C2-A468-7D88CE94AB9E}">
      <dsp:nvSpPr>
        <dsp:cNvPr id="0" name=""/>
        <dsp:cNvSpPr/>
      </dsp:nvSpPr>
      <dsp:spPr>
        <a:xfrm>
          <a:off x="0" y="2781524"/>
          <a:ext cx="6352824" cy="9129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sudden spike in HTTP traffic would indicate the time of the port scan.</a:t>
          </a:r>
        </a:p>
      </dsp:txBody>
      <dsp:txXfrm>
        <a:off x="0" y="2781524"/>
        <a:ext cx="6352824" cy="912958"/>
      </dsp:txXfrm>
    </dsp:sp>
    <dsp:sp modelId="{E3884246-6D1E-4955-9035-1C60D2909CD5}">
      <dsp:nvSpPr>
        <dsp:cNvPr id="0" name=""/>
        <dsp:cNvSpPr/>
      </dsp:nvSpPr>
      <dsp:spPr>
        <a:xfrm rot="10800000">
          <a:off x="0" y="1391088"/>
          <a:ext cx="6352824" cy="1404130"/>
        </a:xfrm>
        <a:prstGeom prst="upArrowCallout">
          <a:avLst/>
        </a:prstGeom>
        <a:solidFill>
          <a:schemeClr val="accent5">
            <a:hueOff val="-9214729"/>
            <a:satOff val="10313"/>
            <a:lumOff val="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39,637 packets were sent at this time from source IP 192.168.1.90.</a:t>
          </a:r>
        </a:p>
      </dsp:txBody>
      <dsp:txXfrm rot="10800000">
        <a:off x="0" y="1391088"/>
        <a:ext cx="6352824" cy="912362"/>
      </dsp:txXfrm>
    </dsp:sp>
    <dsp:sp modelId="{B8F109B4-3B85-49B0-8759-C891472FDE02}">
      <dsp:nvSpPr>
        <dsp:cNvPr id="0" name=""/>
        <dsp:cNvSpPr/>
      </dsp:nvSpPr>
      <dsp:spPr>
        <a:xfrm rot="10800000">
          <a:off x="0" y="653"/>
          <a:ext cx="6352824" cy="1404130"/>
        </a:xfrm>
        <a:prstGeom prst="upArrowCallout">
          <a:avLst/>
        </a:prstGeom>
        <a:solidFill>
          <a:schemeClr val="accent5">
            <a:hueOff val="-18429457"/>
            <a:satOff val="20625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Port Scan Occurrence:</a:t>
          </a:r>
        </a:p>
      </dsp:txBody>
      <dsp:txXfrm rot="-10800000">
        <a:off x="0" y="653"/>
        <a:ext cx="6352824" cy="492849"/>
      </dsp:txXfrm>
    </dsp:sp>
    <dsp:sp modelId="{7A8E50F2-D305-4A73-B589-848F1075ED92}">
      <dsp:nvSpPr>
        <dsp:cNvPr id="0" name=""/>
        <dsp:cNvSpPr/>
      </dsp:nvSpPr>
      <dsp:spPr>
        <a:xfrm>
          <a:off x="0" y="493502"/>
          <a:ext cx="6352824" cy="41983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11/6/21 – 12:00</a:t>
          </a:r>
        </a:p>
      </dsp:txBody>
      <dsp:txXfrm>
        <a:off x="0" y="493502"/>
        <a:ext cx="6352824" cy="419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FAA2-436A-4BF8-95FB-945EBC5801A3}">
      <dsp:nvSpPr>
        <dsp:cNvPr id="0" name=""/>
        <dsp:cNvSpPr/>
      </dsp:nvSpPr>
      <dsp:spPr>
        <a:xfrm>
          <a:off x="268801" y="1120742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CF5D8-9DB5-4A4F-8CBB-57E5826B4138}">
      <dsp:nvSpPr>
        <dsp:cNvPr id="0" name=""/>
        <dsp:cNvSpPr/>
      </dsp:nvSpPr>
      <dsp:spPr>
        <a:xfrm>
          <a:off x="395809" y="124775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B25B-1F21-443F-94B9-CC53F6EDB51D}">
      <dsp:nvSpPr>
        <dsp:cNvPr id="0" name=""/>
        <dsp:cNvSpPr/>
      </dsp:nvSpPr>
      <dsp:spPr>
        <a:xfrm>
          <a:off x="1003201" y="112074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 access to webdav with Filebeat</a:t>
          </a:r>
        </a:p>
      </dsp:txBody>
      <dsp:txXfrm>
        <a:off x="1003201" y="1120742"/>
        <a:ext cx="1425599" cy="604800"/>
      </dsp:txXfrm>
    </dsp:sp>
    <dsp:sp modelId="{62F4F80A-405C-46C6-BEA8-B4EA1C064E1E}">
      <dsp:nvSpPr>
        <dsp:cNvPr id="0" name=""/>
        <dsp:cNvSpPr/>
      </dsp:nvSpPr>
      <dsp:spPr>
        <a:xfrm>
          <a:off x="2677202" y="1120742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28B56-7AEF-45C3-80E8-FE663ABC9C24}">
      <dsp:nvSpPr>
        <dsp:cNvPr id="0" name=""/>
        <dsp:cNvSpPr/>
      </dsp:nvSpPr>
      <dsp:spPr>
        <a:xfrm>
          <a:off x="2804210" y="124775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ED2B6-3286-46AD-B4D0-EE84EA1877C5}">
      <dsp:nvSpPr>
        <dsp:cNvPr id="0" name=""/>
        <dsp:cNvSpPr/>
      </dsp:nvSpPr>
      <dsp:spPr>
        <a:xfrm>
          <a:off x="3411602" y="112074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Trigger an alarm on any request on files within webdav from untrusted IP’s.</a:t>
          </a:r>
        </a:p>
      </dsp:txBody>
      <dsp:txXfrm>
        <a:off x="3411602" y="1120742"/>
        <a:ext cx="1425599" cy="604800"/>
      </dsp:txXfrm>
    </dsp:sp>
    <dsp:sp modelId="{1F215708-1B8A-44E5-AF11-15DF1D334AD7}">
      <dsp:nvSpPr>
        <dsp:cNvPr id="0" name=""/>
        <dsp:cNvSpPr/>
      </dsp:nvSpPr>
      <dsp:spPr>
        <a:xfrm>
          <a:off x="268801" y="1977338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E83DE-910F-420F-81F5-1F4B86E2FA5E}">
      <dsp:nvSpPr>
        <dsp:cNvPr id="0" name=""/>
        <dsp:cNvSpPr/>
      </dsp:nvSpPr>
      <dsp:spPr>
        <a:xfrm>
          <a:off x="395809" y="2104346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CCB07-379A-4092-B105-CC287D080060}">
      <dsp:nvSpPr>
        <dsp:cNvPr id="0" name=""/>
        <dsp:cNvSpPr/>
      </dsp:nvSpPr>
      <dsp:spPr>
        <a:xfrm>
          <a:off x="1003201" y="197733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Capture IP addresses with multiple unsuccessful login attempts and block all requests.</a:t>
          </a:r>
        </a:p>
      </dsp:txBody>
      <dsp:txXfrm>
        <a:off x="1003201" y="1977338"/>
        <a:ext cx="1425599" cy="6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FAA2-436A-4BF8-95FB-945EBC5801A3}">
      <dsp:nvSpPr>
        <dsp:cNvPr id="0" name=""/>
        <dsp:cNvSpPr/>
      </dsp:nvSpPr>
      <dsp:spPr>
        <a:xfrm>
          <a:off x="268801" y="1120742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CF5D8-9DB5-4A4F-8CBB-57E5826B4138}">
      <dsp:nvSpPr>
        <dsp:cNvPr id="0" name=""/>
        <dsp:cNvSpPr/>
      </dsp:nvSpPr>
      <dsp:spPr>
        <a:xfrm>
          <a:off x="395809" y="124775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B25B-1F21-443F-94B9-CC53F6EDB51D}">
      <dsp:nvSpPr>
        <dsp:cNvPr id="0" name=""/>
        <dsp:cNvSpPr/>
      </dsp:nvSpPr>
      <dsp:spPr>
        <a:xfrm>
          <a:off x="1003201" y="112074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 traffic seeking access to Port 4444.</a:t>
          </a:r>
        </a:p>
      </dsp:txBody>
      <dsp:txXfrm>
        <a:off x="1003201" y="1120742"/>
        <a:ext cx="1425599" cy="604800"/>
      </dsp:txXfrm>
    </dsp:sp>
    <dsp:sp modelId="{62F4F80A-405C-46C6-BEA8-B4EA1C064E1E}">
      <dsp:nvSpPr>
        <dsp:cNvPr id="0" name=""/>
        <dsp:cNvSpPr/>
      </dsp:nvSpPr>
      <dsp:spPr>
        <a:xfrm>
          <a:off x="2677202" y="1120742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28B56-7AEF-45C3-80E8-FE663ABC9C24}">
      <dsp:nvSpPr>
        <dsp:cNvPr id="0" name=""/>
        <dsp:cNvSpPr/>
      </dsp:nvSpPr>
      <dsp:spPr>
        <a:xfrm>
          <a:off x="2804210" y="124775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ED2B6-3286-46AD-B4D0-EE84EA1877C5}">
      <dsp:nvSpPr>
        <dsp:cNvPr id="0" name=""/>
        <dsp:cNvSpPr/>
      </dsp:nvSpPr>
      <dsp:spPr>
        <a:xfrm>
          <a:off x="3411602" y="112074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Trigger an alert when files are uploaded to WebDAV folder.</a:t>
          </a:r>
        </a:p>
      </dsp:txBody>
      <dsp:txXfrm>
        <a:off x="3411602" y="1120742"/>
        <a:ext cx="1425599" cy="604800"/>
      </dsp:txXfrm>
    </dsp:sp>
    <dsp:sp modelId="{1F215708-1B8A-44E5-AF11-15DF1D334AD7}">
      <dsp:nvSpPr>
        <dsp:cNvPr id="0" name=""/>
        <dsp:cNvSpPr/>
      </dsp:nvSpPr>
      <dsp:spPr>
        <a:xfrm>
          <a:off x="268801" y="1977338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E83DE-910F-420F-81F5-1F4B86E2FA5E}">
      <dsp:nvSpPr>
        <dsp:cNvPr id="0" name=""/>
        <dsp:cNvSpPr/>
      </dsp:nvSpPr>
      <dsp:spPr>
        <a:xfrm>
          <a:off x="395809" y="2104346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CCB07-379A-4092-B105-CC287D080060}">
      <dsp:nvSpPr>
        <dsp:cNvPr id="0" name=""/>
        <dsp:cNvSpPr/>
      </dsp:nvSpPr>
      <dsp:spPr>
        <a:xfrm>
          <a:off x="1003201" y="197733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003201" y="1977338"/>
        <a:ext cx="1425599" cy="6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1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3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3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114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4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2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5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8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7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0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8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7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5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90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5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4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3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99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66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ckstation.net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JP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ackstation.ne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bar graph">
            <a:extLst>
              <a:ext uri="{FF2B5EF4-FFF2-40B4-BE49-F238E27FC236}">
                <a16:creationId xmlns:a16="http://schemas.microsoft.com/office/drawing/2014/main" id="{D0A1CEC7-3B0D-4E93-B032-5EC33DEBD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5" b="3428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8696D-B5E8-4277-839D-C57057F5D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vs Blue</a:t>
            </a:r>
            <a:br>
              <a:rPr lang="en-US" dirty="0"/>
            </a:br>
            <a:r>
              <a:rPr lang="en-US" dirty="0"/>
              <a:t>the security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0175D-81C7-490E-BD76-C72FA7185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Presented by:</a:t>
            </a:r>
            <a:endParaRPr lang="en-US"/>
          </a:p>
          <a:p>
            <a:r>
              <a:rPr lang="en-US"/>
              <a:t>Julian M. Baker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5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476B-06ED-4B43-AB1E-E25D4D3E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490331"/>
            <a:ext cx="3932237" cy="1364973"/>
          </a:xfrm>
        </p:spPr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Exploitation: brute force password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29D6442-207E-4D87-9628-0020B221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761616"/>
            <a:ext cx="6189662" cy="48775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9896E-7576-4CFF-BA57-8EF17AF79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959" y="2019300"/>
            <a:ext cx="4184858" cy="3619883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Hydra attack used against directory in order to brute force password.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Command:  </a:t>
            </a:r>
            <a:r>
              <a:rPr lang="en-US" dirty="0">
                <a:solidFill>
                  <a:srgbClr val="FFFF00"/>
                </a:solidFill>
              </a:rPr>
              <a:t>$ </a:t>
            </a:r>
            <a:r>
              <a:rPr lang="en-US" i="1" dirty="0">
                <a:solidFill>
                  <a:srgbClr val="FFFF00"/>
                </a:solidFill>
              </a:rPr>
              <a:t>hydra –l ashton –P /usr/share/wordlists/rockyou.txt –s 80 –f –vV 192.168.1.105 http-get /company_folders/secret_folder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Once the attack is complete the username 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ashton</a:t>
            </a:r>
            <a:r>
              <a:rPr lang="en-US" dirty="0"/>
              <a:t> and password 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leopoldo</a:t>
            </a:r>
            <a:r>
              <a:rPr lang="en-US" dirty="0"/>
              <a:t> are returned.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13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3B53-3B4D-4AD3-BA03-66BEBBAB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Exploitation: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password hash crack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469CA8-1D19-4012-BF99-E435404AD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0" y="982579"/>
            <a:ext cx="6356578" cy="39784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567FA-9228-4B78-844E-D70A4632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5642" y="2382254"/>
            <a:ext cx="4452771" cy="3408948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Using login credentials, access to the WebDAV folder was attained. Inside the folder contained a hashed password.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Navigating to the site </a:t>
            </a:r>
            <a:r>
              <a:rPr lang="en-US" dirty="0">
                <a:hlinkClick r:id="rId3"/>
              </a:rPr>
              <a:t>https://crackstation.net</a:t>
            </a:r>
            <a:r>
              <a:rPr lang="en-US" dirty="0"/>
              <a:t> and pasting in the password hash.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Password is revealed to be: linux4u</a:t>
            </a:r>
          </a:p>
        </p:txBody>
      </p:sp>
    </p:spTree>
    <p:extLst>
      <p:ext uri="{BB962C8B-B14F-4D97-AF65-F5344CB8AC3E}">
        <p14:creationId xmlns:p14="http://schemas.microsoft.com/office/powerpoint/2010/main" val="142959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EDCC-B9DF-4AEE-8130-3914CC96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544428"/>
            <a:ext cx="3932237" cy="1848853"/>
          </a:xfrm>
        </p:spPr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Exploitation: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reverse shell payload 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3D426B0C-B9F8-48B7-959D-C2D726A4D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15" y="552450"/>
            <a:ext cx="6067425" cy="1238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32678-7BF6-4272-A6D1-A719A1194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2393281"/>
            <a:ext cx="3932237" cy="281939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By using </a:t>
            </a:r>
            <a:r>
              <a:rPr lang="en-US" dirty="0" err="1"/>
              <a:t>msfvenom</a:t>
            </a:r>
            <a:r>
              <a:rPr lang="en-US" dirty="0"/>
              <a:t>, reverse shell set up was accomplished and launched a </a:t>
            </a:r>
            <a:r>
              <a:rPr lang="en-US" dirty="0" err="1"/>
              <a:t>msfconsole</a:t>
            </a:r>
            <a:r>
              <a:rPr lang="en-US" dirty="0"/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Once in the shell, Meterpreter can establish a full connection to the target machine.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The shell can now be used to explore all files on the target machine.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11C83E1-FF38-4614-A9F9-410D31292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15" y="1879102"/>
            <a:ext cx="5795963" cy="45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3D pattern of ring shapes connected by lines">
            <a:extLst>
              <a:ext uri="{FF2B5EF4-FFF2-40B4-BE49-F238E27FC236}">
                <a16:creationId xmlns:a16="http://schemas.microsoft.com/office/drawing/2014/main" id="{D506D0DA-0791-4285-B6EE-FCE0E34B9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24BB7C-55E7-478C-816A-DB267042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dirty="0">
                <a:solidFill>
                  <a:srgbClr val="66CCFF"/>
                </a:solidFill>
              </a:rPr>
              <a:t>BLUE TEAM:</a:t>
            </a:r>
            <a:br>
              <a:rPr lang="en-US" sz="4100" dirty="0">
                <a:solidFill>
                  <a:srgbClr val="66CCFF"/>
                </a:solidFill>
              </a:rPr>
            </a:br>
            <a:r>
              <a:rPr lang="en-US" sz="4100" dirty="0">
                <a:solidFill>
                  <a:srgbClr val="66CCFF"/>
                </a:solidFill>
              </a:rPr>
              <a:t>NETWORK LOG ANALYSIS AND ATTACK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07672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6C26D0D-3244-47AC-9EF0-A8554163E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5EDC06-991B-4D5C-987E-70C2E676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Analysis: Identifying the port scan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EF6D05-E3C4-41B7-8746-9782FE1F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2210935"/>
            <a:ext cx="3511778" cy="349318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D9320814-318C-4729-A8DD-50EF80D3BB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1" b="2"/>
          <a:stretch/>
        </p:blipFill>
        <p:spPr>
          <a:xfrm>
            <a:off x="7678735" y="2348863"/>
            <a:ext cx="3511777" cy="1480305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6763A2-A3D5-4ED7-99D7-50A2DEF19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" b="-2"/>
          <a:stretch/>
        </p:blipFill>
        <p:spPr>
          <a:xfrm>
            <a:off x="7678737" y="3990028"/>
            <a:ext cx="3511778" cy="1576160"/>
          </a:xfrm>
          <a:prstGeom prst="rect">
            <a:avLst/>
          </a:prstGeom>
        </p:spPr>
      </p:pic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AC994BD5-B3BA-4EB4-9445-6F74D518D0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811977"/>
              </p:ext>
            </p:extLst>
          </p:nvPr>
        </p:nvGraphicFramePr>
        <p:xfrm>
          <a:off x="913795" y="2096064"/>
          <a:ext cx="6352824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08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2EF081-D05A-4D04-B067-BF46F376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IDENTIFYING THE PORT SCAN</a:t>
            </a:r>
          </a:p>
        </p:txBody>
      </p:sp>
      <p:pic>
        <p:nvPicPr>
          <p:cNvPr id="9" name="Content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872FAE7B-D0D2-4DCC-9037-78FA0F27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2095500"/>
            <a:ext cx="7915275" cy="3695700"/>
          </a:xfrm>
        </p:spPr>
      </p:pic>
    </p:spTree>
    <p:extLst>
      <p:ext uri="{BB962C8B-B14F-4D97-AF65-F5344CB8AC3E}">
        <p14:creationId xmlns:p14="http://schemas.microsoft.com/office/powerpoint/2010/main" val="305368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B8EA-AF9E-41EB-A276-44C001E3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request for the hidden directory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A5BDA51-4A57-47CD-BC41-6602906E5D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76500"/>
            <a:ext cx="5105400" cy="2604513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145E94A-54CA-4CE8-959C-D50547E204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88" y="2476501"/>
            <a:ext cx="5094287" cy="2604512"/>
          </a:xfrm>
        </p:spPr>
      </p:pic>
    </p:spTree>
    <p:extLst>
      <p:ext uri="{BB962C8B-B14F-4D97-AF65-F5344CB8AC3E}">
        <p14:creationId xmlns:p14="http://schemas.microsoft.com/office/powerpoint/2010/main" val="53933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DB99-7656-4D26-A195-87406D09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3639"/>
            <a:ext cx="10353761" cy="1326321"/>
          </a:xfrm>
        </p:spPr>
        <p:txBody>
          <a:bodyPr/>
          <a:lstStyle/>
          <a:p>
            <a:r>
              <a:rPr lang="en-US" dirty="0"/>
              <a:t>Analysis: finding the webdav connection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B62755-C596-42E5-8DBF-BB5E9301F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75" y="1729960"/>
            <a:ext cx="7848600" cy="2800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3CD74-7F78-41BE-9800-4C4E47D696D2}"/>
              </a:ext>
            </a:extLst>
          </p:cNvPr>
          <p:cNvSpPr txBox="1"/>
          <p:nvPr/>
        </p:nvSpPr>
        <p:spPr>
          <a:xfrm>
            <a:off x="2166375" y="4733925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secret_folder directory was requested 31,430 times.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shell.php file requested 55 times.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passwd.dav file requested 14 times.</a:t>
            </a:r>
          </a:p>
        </p:txBody>
      </p:sp>
    </p:spTree>
    <p:extLst>
      <p:ext uri="{BB962C8B-B14F-4D97-AF65-F5344CB8AC3E}">
        <p14:creationId xmlns:p14="http://schemas.microsoft.com/office/powerpoint/2010/main" val="63051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15A2C-FD03-4F40-B40F-305A15FC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uncovering a brute force attack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EED400-34D2-4C9C-AD5F-589A655242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2667793"/>
            <a:ext cx="5105400" cy="1762125"/>
          </a:xfrm>
        </p:spPr>
      </p:pic>
      <p:pic>
        <p:nvPicPr>
          <p:cNvPr id="10" name="Content Placeholder 9" descr="Chart, pie chart&#10;&#10;Description automatically generated">
            <a:extLst>
              <a:ext uri="{FF2B5EF4-FFF2-40B4-BE49-F238E27FC236}">
                <a16:creationId xmlns:a16="http://schemas.microsoft.com/office/drawing/2014/main" id="{4ABE7A7F-9850-45B7-9505-2DF6AD9A1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69" y="2253434"/>
            <a:ext cx="5094287" cy="259084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60DFAF-6F1E-4B14-9894-451F382D1064}"/>
              </a:ext>
            </a:extLst>
          </p:cNvPr>
          <p:cNvSpPr txBox="1"/>
          <p:nvPr/>
        </p:nvSpPr>
        <p:spPr>
          <a:xfrm>
            <a:off x="2295525" y="5286375"/>
            <a:ext cx="747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31,430 requests were made to access the file /secret_folder.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 attacks were successful.</a:t>
            </a:r>
          </a:p>
        </p:txBody>
      </p:sp>
    </p:spTree>
    <p:extLst>
      <p:ext uri="{BB962C8B-B14F-4D97-AF65-F5344CB8AC3E}">
        <p14:creationId xmlns:p14="http://schemas.microsoft.com/office/powerpoint/2010/main" val="248271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pins connected with a thread">
            <a:extLst>
              <a:ext uri="{FF2B5EF4-FFF2-40B4-BE49-F238E27FC236}">
                <a16:creationId xmlns:a16="http://schemas.microsoft.com/office/drawing/2014/main" id="{B0346CD1-8C0B-493A-A35F-32A3362D9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8A192-6832-4E47-A89E-EDDC4B842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/>
              <a:t>Blue team</a:t>
            </a:r>
            <a:br>
              <a:rPr lang="en-US" dirty="0"/>
            </a:br>
            <a:r>
              <a:rPr lang="en-US" dirty="0"/>
              <a:t>network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66012-07DF-4EDA-834A-3BE2E7AD6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r>
              <a:rPr lang="en-US" dirty="0"/>
              <a:t>Proposed Alarms and Mitigation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92678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3715-C303-49CF-9451-699ED534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8B991E-79F9-4384-8861-E26015C11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378022"/>
              </p:ext>
            </p:extLst>
          </p:nvPr>
        </p:nvGraphicFramePr>
        <p:xfrm>
          <a:off x="914400" y="2095500"/>
          <a:ext cx="103536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78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92B-7752-4375-A4D5-602C72FF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Mitigation: blocking the port scan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63F65-75A2-4E3F-B63C-E93EBCF2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671" y="2088319"/>
            <a:ext cx="5106004" cy="37028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4A057928-D97E-4E9A-BA0B-60DBDCAE27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90" y="3593431"/>
            <a:ext cx="4494721" cy="207568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FF7D15-AB0D-4954-9DB4-EF860F5D07D5}"/>
              </a:ext>
            </a:extLst>
          </p:cNvPr>
          <p:cNvSpPr/>
          <p:nvPr/>
        </p:nvSpPr>
        <p:spPr>
          <a:xfrm>
            <a:off x="2258233" y="1751860"/>
            <a:ext cx="234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8CE16-3D11-4E13-B2A0-49E064B0DE7E}"/>
              </a:ext>
            </a:extLst>
          </p:cNvPr>
          <p:cNvSpPr txBox="1"/>
          <p:nvPr/>
        </p:nvSpPr>
        <p:spPr>
          <a:xfrm>
            <a:off x="1452199" y="2816571"/>
            <a:ext cx="4170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Alarm set to trigger once requests exceed </a:t>
            </a:r>
            <a:r>
              <a:rPr lang="en-US" sz="1400" dirty="0">
                <a:solidFill>
                  <a:srgbClr val="C00000"/>
                </a:solidFill>
              </a:rPr>
              <a:t>1000 per second</a:t>
            </a:r>
            <a:r>
              <a:rPr lang="en-US" sz="1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91EED-613A-4891-8CD7-EF8688C7F61B}"/>
              </a:ext>
            </a:extLst>
          </p:cNvPr>
          <p:cNvSpPr/>
          <p:nvPr/>
        </p:nvSpPr>
        <p:spPr>
          <a:xfrm>
            <a:off x="6936425" y="1520423"/>
            <a:ext cx="3799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Hardening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C762-0AB1-4BA0-8C6F-70672E5408CD}"/>
              </a:ext>
            </a:extLst>
          </p:cNvPr>
          <p:cNvSpPr txBox="1"/>
          <p:nvPr/>
        </p:nvSpPr>
        <p:spPr>
          <a:xfrm>
            <a:off x="6936425" y="3274749"/>
            <a:ext cx="392098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Limit port availability to only those ports considered necessary for system operations.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An IP allowed list can be enabled.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ICMP traffic can be filtered.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Enable alert triggers to communicate when thresholds have been exceeded.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006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92B-7752-4375-A4D5-602C72F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3639"/>
            <a:ext cx="10353761" cy="1326321"/>
          </a:xfrm>
        </p:spPr>
        <p:txBody>
          <a:bodyPr/>
          <a:lstStyle/>
          <a:p>
            <a:r>
              <a:rPr lang="en-US" dirty="0"/>
              <a:t>Mitigation: finding the request for the hidden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63F65-75A2-4E3F-B63C-E93EBCF2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671" y="2088319"/>
            <a:ext cx="5106004" cy="37028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Create an alert for critical and sensitive folders when unauthorized attempts occur.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Establish a threshold for a maximum number of failed attempts per hour and once exceeded triggers the alert.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F7D15-AB0D-4954-9DB4-EF860F5D07D5}"/>
              </a:ext>
            </a:extLst>
          </p:cNvPr>
          <p:cNvSpPr/>
          <p:nvPr/>
        </p:nvSpPr>
        <p:spPr>
          <a:xfrm>
            <a:off x="2282296" y="1751860"/>
            <a:ext cx="234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91EED-613A-4891-8CD7-EF8688C7F61B}"/>
              </a:ext>
            </a:extLst>
          </p:cNvPr>
          <p:cNvSpPr/>
          <p:nvPr/>
        </p:nvSpPr>
        <p:spPr>
          <a:xfrm>
            <a:off x="6936425" y="1520423"/>
            <a:ext cx="3799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Hardening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C762-0AB1-4BA0-8C6F-70672E5408CD}"/>
              </a:ext>
            </a:extLst>
          </p:cNvPr>
          <p:cNvSpPr txBox="1"/>
          <p:nvPr/>
        </p:nvSpPr>
        <p:spPr>
          <a:xfrm>
            <a:off x="6936425" y="3274749"/>
            <a:ext cx="3920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Development of strict allowed user list(s) to control access to confidential folders.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Complex hierarchy for confidential files and folders to reduce visibility.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Encrypt data contained within sensitive folders.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857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92B-7752-4375-A4D5-602C72F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3639"/>
            <a:ext cx="10353761" cy="1326321"/>
          </a:xfrm>
        </p:spPr>
        <p:txBody>
          <a:bodyPr/>
          <a:lstStyle/>
          <a:p>
            <a:r>
              <a:rPr lang="en-US" dirty="0"/>
              <a:t>Mitigation: preventing brute force attacks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63F65-75A2-4E3F-B63C-E93EBCF2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670" y="2014875"/>
            <a:ext cx="5106004" cy="37028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Create an alert when 401 status codes are detected for a site which requires authentication.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Establish a threshold for a maximum number of 5 failed login attempts per 30 mins and once exceeded triggers the alert.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F7D15-AB0D-4954-9DB4-EF860F5D07D5}"/>
              </a:ext>
            </a:extLst>
          </p:cNvPr>
          <p:cNvSpPr/>
          <p:nvPr/>
        </p:nvSpPr>
        <p:spPr>
          <a:xfrm>
            <a:off x="2282296" y="1751860"/>
            <a:ext cx="234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91EED-613A-4891-8CD7-EF8688C7F61B}"/>
              </a:ext>
            </a:extLst>
          </p:cNvPr>
          <p:cNvSpPr/>
          <p:nvPr/>
        </p:nvSpPr>
        <p:spPr>
          <a:xfrm>
            <a:off x="6936425" y="1520423"/>
            <a:ext cx="3799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Hardening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C762-0AB1-4BA0-8C6F-70672E5408CD}"/>
              </a:ext>
            </a:extLst>
          </p:cNvPr>
          <p:cNvSpPr txBox="1"/>
          <p:nvPr/>
        </p:nvSpPr>
        <p:spPr>
          <a:xfrm>
            <a:off x="6936425" y="3354960"/>
            <a:ext cx="3920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Set a policy that locks an account after a set number of failed login attempts.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Creation of a cookie policy which identifies specific browsers that have already been used for successful login.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Set password complexity rules and establish users to change passwords regularly to help mitigate password guessing.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Blocking IP addresses with multiple failed logins.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0C13C8C-299A-4F3A-80E5-13A90786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03" y="4750389"/>
            <a:ext cx="3370539" cy="17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5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92B-7752-4375-A4D5-602C72F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3639"/>
            <a:ext cx="10353761" cy="1326321"/>
          </a:xfrm>
        </p:spPr>
        <p:txBody>
          <a:bodyPr/>
          <a:lstStyle/>
          <a:p>
            <a:r>
              <a:rPr lang="en-US" dirty="0"/>
              <a:t>Mitigation: detecting the webdav connection</a:t>
            </a:r>
          </a:p>
        </p:txBody>
      </p:sp>
      <p:graphicFrame>
        <p:nvGraphicFramePr>
          <p:cNvPr id="18" name="Content Placeholder 7">
            <a:extLst>
              <a:ext uri="{FF2B5EF4-FFF2-40B4-BE49-F238E27FC236}">
                <a16:creationId xmlns:a16="http://schemas.microsoft.com/office/drawing/2014/main" id="{23350864-EA7C-4419-A16E-32623F3772E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05029" y="2331370"/>
          <a:ext cx="5106004" cy="370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9FF7D15-AB0D-4954-9DB4-EF860F5D07D5}"/>
              </a:ext>
            </a:extLst>
          </p:cNvPr>
          <p:cNvSpPr/>
          <p:nvPr/>
        </p:nvSpPr>
        <p:spPr>
          <a:xfrm>
            <a:off x="2282296" y="1751860"/>
            <a:ext cx="234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91EED-613A-4891-8CD7-EF8688C7F61B}"/>
              </a:ext>
            </a:extLst>
          </p:cNvPr>
          <p:cNvSpPr/>
          <p:nvPr/>
        </p:nvSpPr>
        <p:spPr>
          <a:xfrm>
            <a:off x="6936425" y="1520423"/>
            <a:ext cx="3799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Hardening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C762-0AB1-4BA0-8C6F-70672E5408CD}"/>
              </a:ext>
            </a:extLst>
          </p:cNvPr>
          <p:cNvSpPr txBox="1"/>
          <p:nvPr/>
        </p:nvSpPr>
        <p:spPr>
          <a:xfrm>
            <a:off x="6936425" y="3274749"/>
            <a:ext cx="3920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Blocking IP addresses with multiple failed logins.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Administrator requirement to install and monitor Filebeat on host network.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24F0C5-0470-46F9-8DFF-B41BEF920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16" y="4462623"/>
            <a:ext cx="5175497" cy="18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2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92B-7752-4375-A4D5-602C72FF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3639"/>
            <a:ext cx="10353761" cy="1326321"/>
          </a:xfrm>
        </p:spPr>
        <p:txBody>
          <a:bodyPr/>
          <a:lstStyle/>
          <a:p>
            <a:r>
              <a:rPr lang="en-US" dirty="0"/>
              <a:t>Mitigation: identifying reverse shell uploads</a:t>
            </a:r>
          </a:p>
        </p:txBody>
      </p:sp>
      <p:graphicFrame>
        <p:nvGraphicFramePr>
          <p:cNvPr id="18" name="Content Placeholder 7">
            <a:extLst>
              <a:ext uri="{FF2B5EF4-FFF2-40B4-BE49-F238E27FC236}">
                <a16:creationId xmlns:a16="http://schemas.microsoft.com/office/drawing/2014/main" id="{23350864-EA7C-4419-A16E-32623F3772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7276440"/>
              </p:ext>
            </p:extLst>
          </p:nvPr>
        </p:nvGraphicFramePr>
        <p:xfrm>
          <a:off x="1101281" y="2146886"/>
          <a:ext cx="5106004" cy="370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9FF7D15-AB0D-4954-9DB4-EF860F5D07D5}"/>
              </a:ext>
            </a:extLst>
          </p:cNvPr>
          <p:cNvSpPr/>
          <p:nvPr/>
        </p:nvSpPr>
        <p:spPr>
          <a:xfrm>
            <a:off x="2282296" y="1751860"/>
            <a:ext cx="234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91EED-613A-4891-8CD7-EF8688C7F61B}"/>
              </a:ext>
            </a:extLst>
          </p:cNvPr>
          <p:cNvSpPr/>
          <p:nvPr/>
        </p:nvSpPr>
        <p:spPr>
          <a:xfrm>
            <a:off x="6936425" y="1520423"/>
            <a:ext cx="37994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Hardening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C762-0AB1-4BA0-8C6F-70672E5408CD}"/>
              </a:ext>
            </a:extLst>
          </p:cNvPr>
          <p:cNvSpPr txBox="1"/>
          <p:nvPr/>
        </p:nvSpPr>
        <p:spPr>
          <a:xfrm>
            <a:off x="6936425" y="3274749"/>
            <a:ext cx="3920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Set write permissions to read only on webdav to prevent payload delivery.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Isolation of uploads to a dedicated storage partition.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Installation and configuration of Filebeat.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Implement firewall filtering to help intercept and block outgoing traffic to suspicious unknown IP addresses.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381A7-BF55-4F3E-AAB4-5CEA8857C1B7}"/>
              </a:ext>
            </a:extLst>
          </p:cNvPr>
          <p:cNvSpPr txBox="1"/>
          <p:nvPr/>
        </p:nvSpPr>
        <p:spPr>
          <a:xfrm>
            <a:off x="2061411" y="4114131"/>
            <a:ext cx="1010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Capture and block IP addresses not essential to system operations.</a:t>
            </a: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FA6196-3A2B-4278-B93C-9A995A866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49" y="4194673"/>
            <a:ext cx="2799136" cy="21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0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view of a labyrinth">
            <a:extLst>
              <a:ext uri="{FF2B5EF4-FFF2-40B4-BE49-F238E27FC236}">
                <a16:creationId xmlns:a16="http://schemas.microsoft.com/office/drawing/2014/main" id="{FC6CB46D-446F-4ACD-BAFC-5D8E6B2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8983" b="67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A4B4A-C403-43C9-BBD1-97F3A314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2085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hernet cables connected to a networking patch">
            <a:extLst>
              <a:ext uri="{FF2B5EF4-FFF2-40B4-BE49-F238E27FC236}">
                <a16:creationId xmlns:a16="http://schemas.microsoft.com/office/drawing/2014/main" id="{0453306D-EDB5-4AEC-8410-694AB934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28934" b="14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A7DF5-E3C2-4BB2-B803-7908303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300"/>
              <a:t>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186255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2FB72D9-57E9-4C77-A23A-AF3AFB20C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47650"/>
            <a:ext cx="10130971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1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Pins and thread forming a heptagon">
            <a:extLst>
              <a:ext uri="{FF2B5EF4-FFF2-40B4-BE49-F238E27FC236}">
                <a16:creationId xmlns:a16="http://schemas.microsoft.com/office/drawing/2014/main" id="{36932455-1261-45F3-80EB-613E825B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9579" b="6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TextBox 1">
            <a:extLst>
              <a:ext uri="{FF2B5EF4-FFF2-40B4-BE49-F238E27FC236}">
                <a16:creationId xmlns:a16="http://schemas.microsoft.com/office/drawing/2014/main" id="{BAFF93BB-3EC7-4AD3-95CB-3EB5AC65DA77}"/>
              </a:ext>
            </a:extLst>
          </p:cNvPr>
          <p:cNvSpPr txBox="1"/>
          <p:nvPr/>
        </p:nvSpPr>
        <p:spPr>
          <a:xfrm>
            <a:off x="1595269" y="1122363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300" dirty="0">
                <a:solidFill>
                  <a:srgbClr val="FF00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RED TEAM: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300" dirty="0">
                <a:solidFill>
                  <a:srgbClr val="FF00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Network Security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300" dirty="0">
                <a:solidFill>
                  <a:srgbClr val="FF00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Assessment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cap="all" spc="300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766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971A9C-E17D-40CE-B36B-C56510138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30270"/>
              </p:ext>
            </p:extLst>
          </p:nvPr>
        </p:nvGraphicFramePr>
        <p:xfrm>
          <a:off x="994612" y="1427117"/>
          <a:ext cx="9561093" cy="43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031">
                  <a:extLst>
                    <a:ext uri="{9D8B030D-6E8A-4147-A177-3AD203B41FA5}">
                      <a16:colId xmlns:a16="http://schemas.microsoft.com/office/drawing/2014/main" val="2143566510"/>
                    </a:ext>
                  </a:extLst>
                </a:gridCol>
                <a:gridCol w="3187031">
                  <a:extLst>
                    <a:ext uri="{9D8B030D-6E8A-4147-A177-3AD203B41FA5}">
                      <a16:colId xmlns:a16="http://schemas.microsoft.com/office/drawing/2014/main" val="3552458648"/>
                    </a:ext>
                  </a:extLst>
                </a:gridCol>
                <a:gridCol w="3187031">
                  <a:extLst>
                    <a:ext uri="{9D8B030D-6E8A-4147-A177-3AD203B41FA5}">
                      <a16:colId xmlns:a16="http://schemas.microsoft.com/office/drawing/2014/main" val="3162677951"/>
                    </a:ext>
                  </a:extLst>
                </a:gridCol>
              </a:tblGrid>
              <a:tr h="876345">
                <a:tc>
                  <a:txBody>
                    <a:bodyPr/>
                    <a:lstStyle/>
                    <a:p>
                      <a:r>
                        <a:rPr lang="en-US" dirty="0"/>
                        <a:t>Hostname</a:t>
                      </a:r>
                    </a:p>
                    <a:p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on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779529"/>
                  </a:ext>
                </a:extLst>
              </a:tr>
              <a:tr h="876345">
                <a:tc>
                  <a:txBody>
                    <a:bodyPr/>
                    <a:lstStyle/>
                    <a:p>
                      <a:r>
                        <a:rPr lang="en-US" dirty="0"/>
                        <a:t>Azure Hyper-V Host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Based 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312439"/>
                  </a:ext>
                </a:extLst>
              </a:tr>
              <a:tr h="876345">
                <a:tc>
                  <a:txBody>
                    <a:bodyPr/>
                    <a:lstStyle/>
                    <a:p>
                      <a:r>
                        <a:rPr lang="en-US" dirty="0"/>
                        <a:t>Kali Linux Virtual </a:t>
                      </a:r>
                    </a:p>
                    <a:p>
                      <a:r>
                        <a:rPr lang="en-US" dirty="0"/>
                        <a:t>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 used to exploit Capstone vulnerabilities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41594"/>
                  </a:ext>
                </a:extLst>
              </a:tr>
              <a:tr h="876345">
                <a:tc>
                  <a:txBody>
                    <a:bodyPr/>
                    <a:lstStyle/>
                    <a:p>
                      <a:r>
                        <a:rPr lang="en-US" dirty="0"/>
                        <a:t>Capstone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10135"/>
                  </a:ext>
                </a:extLst>
              </a:tr>
              <a:tr h="876345">
                <a:tc>
                  <a:txBody>
                    <a:bodyPr/>
                    <a:lstStyle/>
                    <a:p>
                      <a:r>
                        <a:rPr lang="en-US" dirty="0"/>
                        <a:t>Elk/Elasticsearch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used to monitor &amp; review traffic via Kibana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584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E9CD8BA-9357-4B38-99DB-790DE3517906}"/>
              </a:ext>
            </a:extLst>
          </p:cNvPr>
          <p:cNvSpPr txBox="1"/>
          <p:nvPr/>
        </p:nvSpPr>
        <p:spPr>
          <a:xfrm>
            <a:off x="994612" y="4770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Recon: Describing the 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3036F-DC49-4E20-A1A8-14275A5FEFC6}"/>
              </a:ext>
            </a:extLst>
          </p:cNvPr>
          <p:cNvSpPr txBox="1"/>
          <p:nvPr/>
        </p:nvSpPr>
        <p:spPr>
          <a:xfrm>
            <a:off x="994612" y="8771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Nmap identified the following hosts on the network:</a:t>
            </a:r>
          </a:p>
        </p:txBody>
      </p:sp>
    </p:spTree>
    <p:extLst>
      <p:ext uri="{BB962C8B-B14F-4D97-AF65-F5344CB8AC3E}">
        <p14:creationId xmlns:p14="http://schemas.microsoft.com/office/powerpoint/2010/main" val="78756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D306E87-0B03-401F-913E-9133C8DF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62714"/>
              </p:ext>
            </p:extLst>
          </p:nvPr>
        </p:nvGraphicFramePr>
        <p:xfrm>
          <a:off x="271669" y="1114715"/>
          <a:ext cx="11648661" cy="554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1004331419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3186918253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50975570"/>
                    </a:ext>
                  </a:extLst>
                </a:gridCol>
              </a:tblGrid>
              <a:tr h="10548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217822"/>
                  </a:ext>
                </a:extLst>
              </a:tr>
              <a:tr h="1054874">
                <a:tc>
                  <a:txBody>
                    <a:bodyPr/>
                    <a:lstStyle/>
                    <a:p>
                      <a:r>
                        <a:rPr lang="en-US" dirty="0"/>
                        <a:t>Open access to port 80 without access controls.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Unsecured access for remote users to gain entry using open port 80.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Malicious user gains access to system and network risking data and system integrity.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451964"/>
                  </a:ext>
                </a:extLst>
              </a:tr>
              <a:tr h="1054874">
                <a:tc>
                  <a:txBody>
                    <a:bodyPr/>
                    <a:lstStyle/>
                    <a:p>
                      <a:r>
                        <a:rPr lang="en-US" dirty="0"/>
                        <a:t>Ability to access Root level privilege.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allows a user to execute commands, access resources and critical data on target machine.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 potential to alter data, corrupt applications or processes, and theft of sensitive data from targeted network.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979135"/>
                  </a:ext>
                </a:extLst>
              </a:tr>
              <a:tr h="1054874">
                <a:tc>
                  <a:txBody>
                    <a:bodyPr/>
                    <a:lstStyle/>
                    <a:p>
                      <a:r>
                        <a:rPr lang="en-US" dirty="0"/>
                        <a:t>Credential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Usernames and passwords were predictable and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login credentials increase the chance of password cracking. Online tools such as </a:t>
                      </a:r>
                      <a:r>
                        <a:rPr lang="en-US" dirty="0">
                          <a:hlinkClick r:id="rId2"/>
                        </a:rPr>
                        <a:t>www.crackstation.net</a:t>
                      </a:r>
                      <a:r>
                        <a:rPr lang="en-US" dirty="0"/>
                        <a:t> can solve.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81208"/>
                  </a:ext>
                </a:extLst>
              </a:tr>
              <a:tr h="1054874">
                <a:tc>
                  <a:txBody>
                    <a:bodyPr/>
                    <a:lstStyle/>
                    <a:p>
                      <a:r>
                        <a:rPr lang="en-US" dirty="0"/>
                        <a:t>WebDAV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a shell access was permitted to exploit WebDAV.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to WebDAV can allow hackers to view and modify website content.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14867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68A9128-0E1A-4172-8CEC-63D8D588B77A}"/>
              </a:ext>
            </a:extLst>
          </p:cNvPr>
          <p:cNvSpPr txBox="1"/>
          <p:nvPr/>
        </p:nvSpPr>
        <p:spPr>
          <a:xfrm>
            <a:off x="271670" y="314496"/>
            <a:ext cx="116486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Vulnerability Assessment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0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D306E87-0B03-401F-913E-9133C8DF5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608548"/>
              </p:ext>
            </p:extLst>
          </p:nvPr>
        </p:nvGraphicFramePr>
        <p:xfrm>
          <a:off x="271669" y="1114714"/>
          <a:ext cx="11648661" cy="5428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1004331419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3186918253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50975570"/>
                    </a:ext>
                  </a:extLst>
                </a:gridCol>
              </a:tblGrid>
              <a:tr h="7760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217822"/>
                  </a:ext>
                </a:extLst>
              </a:tr>
              <a:tr h="1199917">
                <a:tc>
                  <a:txBody>
                    <a:bodyPr/>
                    <a:lstStyle/>
                    <a:p>
                      <a:pPr rtl="0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Sensitive Data Exposure</a:t>
                      </a:r>
                      <a:endParaRPr lang="en-US" b="0" dirty="0">
                        <a:effectLst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OWASP Top 10 #3 || </a:t>
                      </a:r>
                      <a:r>
                        <a:rPr lang="en-US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secret_folder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publicly accessible, but contains sensitive data intended only for authorized personnel.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exposure compromises credentials that attackers can use to break into the web server.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451964"/>
                  </a:ext>
                </a:extLst>
              </a:tr>
              <a:tr h="1199917">
                <a:tc>
                  <a:txBody>
                    <a:bodyPr/>
                    <a:lstStyle/>
                    <a:p>
                      <a:pPr rtl="0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Unauthorized File Upload</a:t>
                      </a:r>
                      <a:endParaRPr lang="en-US" b="0" dirty="0">
                        <a:effectLst/>
                      </a:endParaRPr>
                    </a:p>
                    <a:p>
                      <a:pPr rtl="0"/>
                      <a:r>
                        <a:rPr lang="en-US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</a:t>
                      </a:r>
                      <a:endParaRPr lang="en-US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are allowed to upload arbitrary files to the web server.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vulnerability allows attackers to upload PHP scripts to the server.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979135"/>
                  </a:ext>
                </a:extLst>
              </a:tr>
              <a:tr h="1476821">
                <a:tc>
                  <a:txBody>
                    <a:bodyPr/>
                    <a:lstStyle/>
                    <a:p>
                      <a:pPr rtl="0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 Code Execution via Command Injection</a:t>
                      </a:r>
                      <a:endParaRPr lang="en-US" b="0" dirty="0">
                        <a:effectLst/>
                      </a:endParaRPr>
                    </a:p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OWASP Top 10 #1 || </a:t>
                      </a:r>
                      <a:r>
                        <a:rPr lang="en-US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</a:t>
                      </a:r>
                      <a:endParaRPr lang="en-US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Attackers can use PHP scripts to execute arbitrary shell commands.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 allows attackers to open a reverse shell to the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server.s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81208"/>
                  </a:ext>
                </a:extLst>
              </a:tr>
              <a:tr h="7760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14867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68A9128-0E1A-4172-8CEC-63D8D588B77A}"/>
              </a:ext>
            </a:extLst>
          </p:cNvPr>
          <p:cNvSpPr txBox="1"/>
          <p:nvPr/>
        </p:nvSpPr>
        <p:spPr>
          <a:xfrm>
            <a:off x="271670" y="314496"/>
            <a:ext cx="116486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Vulnerability Assessment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4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6A6B860-0692-4990-A56F-D4B94A3F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25" y="517663"/>
            <a:ext cx="3932237" cy="1399369"/>
          </a:xfrm>
        </p:spPr>
        <p:txBody>
          <a:bodyPr anchor="t"/>
          <a:lstStyle/>
          <a:p>
            <a:r>
              <a:rPr lang="en-US" dirty="0">
                <a:solidFill>
                  <a:srgbClr val="FF0000"/>
                </a:solidFill>
              </a:rPr>
              <a:t>Exploitation: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Sensitive data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Exposure</a:t>
            </a:r>
          </a:p>
        </p:txBody>
      </p:sp>
      <p:pic>
        <p:nvPicPr>
          <p:cNvPr id="28" name="Content Placeholder 27" descr="Text&#10;&#10;Description automatically generated">
            <a:extLst>
              <a:ext uri="{FF2B5EF4-FFF2-40B4-BE49-F238E27FC236}">
                <a16:creationId xmlns:a16="http://schemas.microsoft.com/office/drawing/2014/main" id="{41F9B82B-9E63-4765-AEF4-DCB2E423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43" y="617119"/>
            <a:ext cx="5383195" cy="3609975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BDE90C-009B-4630-9D96-E9B389992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2365" y="2114965"/>
            <a:ext cx="4465982" cy="2457035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Nmap used to scan network for target IP and open ports.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IP 192.168.1.105 has an open port 80 which leads to the discovery of a hidden directory.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Directory is password protected but vulnerable to a brute force attack.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Login prompt tells us the user is Ashton.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B6524-037F-4AB1-A281-A0831CEF2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604" y="4572000"/>
            <a:ext cx="7048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1971</TotalTime>
  <Words>1112</Words>
  <Application>Microsoft Office PowerPoint</Application>
  <PresentationFormat>Widescreen</PresentationFormat>
  <Paragraphs>153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Bookman Old Style</vt:lpstr>
      <vt:lpstr>Calibri</vt:lpstr>
      <vt:lpstr>Rockwell</vt:lpstr>
      <vt:lpstr>Wingdings</vt:lpstr>
      <vt:lpstr>Damask</vt:lpstr>
      <vt:lpstr>1_Damask</vt:lpstr>
      <vt:lpstr>Red vs Blue the security assessment</vt:lpstr>
      <vt:lpstr>Table of Contents</vt:lpstr>
      <vt:lpstr>NETWORK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Exploitation: Sensitive data Exposure</vt:lpstr>
      <vt:lpstr>Exploitation: brute force password</vt:lpstr>
      <vt:lpstr>Exploitation: password hash crack</vt:lpstr>
      <vt:lpstr>Exploitation: reverse shell payload </vt:lpstr>
      <vt:lpstr>BLUE TEAM: NETWORK LOG ANALYSIS AND ATTACK CHARACTERIZATION</vt:lpstr>
      <vt:lpstr>Analysis: Identifying the port scan</vt:lpstr>
      <vt:lpstr>ANALYSIS: IDENTIFYING THE PORT SCAN</vt:lpstr>
      <vt:lpstr>Finding the request for the hidden directory</vt:lpstr>
      <vt:lpstr>Analysis: finding the webdav connection</vt:lpstr>
      <vt:lpstr>Analysis: uncovering a brute force attack</vt:lpstr>
      <vt:lpstr>Blue team network solutions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vs Blue the security assessment</dc:title>
  <dc:creator>Julian Baker</dc:creator>
  <cp:lastModifiedBy>Julian Baker</cp:lastModifiedBy>
  <cp:revision>31</cp:revision>
  <dcterms:created xsi:type="dcterms:W3CDTF">2021-11-11T23:50:27Z</dcterms:created>
  <dcterms:modified xsi:type="dcterms:W3CDTF">2021-11-21T16:13:27Z</dcterms:modified>
</cp:coreProperties>
</file>